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media/image17.JPG" ContentType="image/jpeg"/>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9"/>
  </p:notesMasterIdLst>
  <p:handoutMasterIdLst>
    <p:handoutMasterId r:id="rId30"/>
  </p:handoutMasterIdLst>
  <p:sldIdLst>
    <p:sldId id="326" r:id="rId5"/>
    <p:sldId id="300" r:id="rId6"/>
    <p:sldId id="313" r:id="rId7"/>
    <p:sldId id="302" r:id="rId8"/>
    <p:sldId id="314" r:id="rId9"/>
    <p:sldId id="317" r:id="rId10"/>
    <p:sldId id="303" r:id="rId11"/>
    <p:sldId id="315" r:id="rId12"/>
    <p:sldId id="316" r:id="rId13"/>
    <p:sldId id="306" r:id="rId14"/>
    <p:sldId id="307" r:id="rId15"/>
    <p:sldId id="308" r:id="rId16"/>
    <p:sldId id="304" r:id="rId17"/>
    <p:sldId id="318" r:id="rId18"/>
    <p:sldId id="319" r:id="rId19"/>
    <p:sldId id="320" r:id="rId20"/>
    <p:sldId id="321" r:id="rId21"/>
    <p:sldId id="324" r:id="rId22"/>
    <p:sldId id="322" r:id="rId23"/>
    <p:sldId id="325" r:id="rId24"/>
    <p:sldId id="323" r:id="rId25"/>
    <p:sldId id="311" r:id="rId26"/>
    <p:sldId id="310" r:id="rId27"/>
    <p:sldId id="312" r:id="rId28"/>
  </p:sldIdLst>
  <p:sldSz cx="12192000" cy="6858000"/>
  <p:notesSz cx="6888163" cy="10018713"/>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9282" autoAdjust="0"/>
  </p:normalViewPr>
  <p:slideViewPr>
    <p:cSldViewPr snapToGrid="0" showGuides="1">
      <p:cViewPr varScale="1">
        <p:scale>
          <a:sx n="76" d="100"/>
          <a:sy n="76" d="100"/>
        </p:scale>
        <p:origin x="540"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00" d="100"/>
          <a:sy n="100" d="100"/>
        </p:scale>
        <p:origin x="355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699D87-1B72-48EE-B364-43780267148D}" type="doc">
      <dgm:prSet loTypeId="urn:microsoft.com/office/officeart/2005/8/layout/cycle8" loCatId="cycle" qsTypeId="urn:microsoft.com/office/officeart/2005/8/quickstyle/simple3" qsCatId="simple" csTypeId="urn:microsoft.com/office/officeart/2005/8/colors/accent1_2" csCatId="accent1" phldr="1"/>
      <dgm:spPr/>
    </dgm:pt>
    <dgm:pt modelId="{793DE1B8-3DF8-4E6F-AF9C-5533977D0E26}">
      <dgm:prSet phldrT="[テキスト]"/>
      <dgm:spPr/>
      <dgm:t>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dgm:t>
    </dgm:pt>
    <dgm:pt modelId="{C9E32704-1E7F-42EF-87CE-9D49743BB8CE}" type="parTrans" cxnId="{A05C9ECD-13FD-49B9-990C-063535A9DE11}">
      <dgm:prSet/>
      <dgm:spPr/>
      <dgm:t>
        <a:bodyPr/>
        <a:lstStyle/>
        <a:p>
          <a:endParaRPr kumimoji="1" lang="ja-JP" altLang="en-US"/>
        </a:p>
      </dgm:t>
    </dgm:pt>
    <dgm:pt modelId="{4A787463-995C-4048-AE25-7DAF34CAC8A3}" type="sibTrans" cxnId="{A05C9ECD-13FD-49B9-990C-063535A9DE11}">
      <dgm:prSet/>
      <dgm:spPr/>
      <dgm:t>
        <a:bodyPr/>
        <a:lstStyle/>
        <a:p>
          <a:endParaRPr kumimoji="1" lang="ja-JP" altLang="en-US"/>
        </a:p>
      </dgm:t>
    </dgm:pt>
    <dgm:pt modelId="{946F8DE1-D91F-4BC9-90C4-E5984C67AD11}" type="pres">
      <dgm:prSet presAssocID="{07699D87-1B72-48EE-B364-43780267148D}" presName="compositeShape" presStyleCnt="0">
        <dgm:presLayoutVars>
          <dgm:chMax val="7"/>
          <dgm:dir/>
          <dgm:resizeHandles val="exact"/>
        </dgm:presLayoutVars>
      </dgm:prSet>
      <dgm:spPr/>
    </dgm:pt>
    <dgm:pt modelId="{C5D90E65-DB73-4081-8B77-EB3E8FE6AE32}" type="pres">
      <dgm:prSet presAssocID="{07699D87-1B72-48EE-B364-43780267148D}" presName="wedge1" presStyleLbl="node1" presStyleIdx="0" presStyleCnt="1" custLinFactX="93656" custLinFactNeighborX="100000" custLinFactNeighborY="9524"/>
      <dgm:spPr/>
      <dgm:t>
        <a:bodyPr/>
        <a:lstStyle/>
        <a:p>
          <a:endParaRPr kumimoji="1" lang="ja-JP" altLang="en-US"/>
        </a:p>
      </dgm:t>
    </dgm:pt>
    <dgm:pt modelId="{2198B3DB-97FE-493C-8E83-0A6376F00514}" type="pres">
      <dgm:prSet presAssocID="{07699D87-1B72-48EE-B364-43780267148D}" presName="dummy1a" presStyleCnt="0"/>
      <dgm:spPr/>
    </dgm:pt>
    <dgm:pt modelId="{F7067A01-D7B0-44FC-ADB3-17251515AA78}" type="pres">
      <dgm:prSet presAssocID="{07699D87-1B72-48EE-B364-43780267148D}" presName="dummy1b" presStyleCnt="0"/>
      <dgm:spPr/>
    </dgm:pt>
    <dgm:pt modelId="{788DCE9D-AFEF-41BB-9249-BC38A0C8B73B}" type="pres">
      <dgm:prSet presAssocID="{07699D87-1B72-48EE-B364-43780267148D}" presName="wedge1Tx" presStyleLbl="node1" presStyleIdx="0" presStyleCnt="1">
        <dgm:presLayoutVars>
          <dgm:chMax val="0"/>
          <dgm:chPref val="0"/>
          <dgm:bulletEnabled val="1"/>
        </dgm:presLayoutVars>
      </dgm:prSet>
      <dgm:spPr/>
      <dgm:t>
        <a:bodyPr/>
        <a:lstStyle/>
        <a:p>
          <a:endParaRPr kumimoji="1" lang="ja-JP" altLang="en-US"/>
        </a:p>
      </dgm:t>
    </dgm:pt>
    <dgm:pt modelId="{7FE4C02C-7B8A-4A3A-94B5-EBB5B77223BD}" type="pres">
      <dgm:prSet presAssocID="{4A787463-995C-4048-AE25-7DAF34CAC8A3}" presName="arrowWedge1single" presStyleLbl="fgSibTrans2D1" presStyleIdx="0" presStyleCnt="1"/>
      <dgm:spPr/>
      <dgm:t>
        <a:bodyPr/>
        <a:lstStyle/>
        <a:p>
          <a:endParaRPr kumimoji="1" lang="ja-JP" altLang="en-US"/>
        </a:p>
      </dgm:t>
    </dgm:pt>
  </dgm:ptLst>
  <dgm:cxnLst>
    <dgm:cxn modelId="{0AFD0B5C-3E81-4942-9505-5BC1A62D2B6D}" type="presOf" srcId="{07699D87-1B72-48EE-B364-43780267148D}" destId="{946F8DE1-D91F-4BC9-90C4-E5984C67AD11}" srcOrd="0" destOrd="0" presId="urn:microsoft.com/office/officeart/2005/8/layout/cycle8"/>
    <dgm:cxn modelId="{D3E21287-1553-41CA-BD40-79AB62CDC926}" type="presOf" srcId="{793DE1B8-3DF8-4E6F-AF9C-5533977D0E26}" destId="{C5D90E65-DB73-4081-8B77-EB3E8FE6AE32}" srcOrd="0" destOrd="0" presId="urn:microsoft.com/office/officeart/2005/8/layout/cycle8"/>
    <dgm:cxn modelId="{D2052AF6-A1AD-4DDD-93AB-B37644679A51}" type="presOf" srcId="{793DE1B8-3DF8-4E6F-AF9C-5533977D0E26}" destId="{788DCE9D-AFEF-41BB-9249-BC38A0C8B73B}" srcOrd="1" destOrd="0" presId="urn:microsoft.com/office/officeart/2005/8/layout/cycle8"/>
    <dgm:cxn modelId="{A05C9ECD-13FD-49B9-990C-063535A9DE11}" srcId="{07699D87-1B72-48EE-B364-43780267148D}" destId="{793DE1B8-3DF8-4E6F-AF9C-5533977D0E26}" srcOrd="0" destOrd="0" parTransId="{C9E32704-1E7F-42EF-87CE-9D49743BB8CE}" sibTransId="{4A787463-995C-4048-AE25-7DAF34CAC8A3}"/>
    <dgm:cxn modelId="{455F5F1A-5F15-490D-92F0-D50820662FB0}" type="presParOf" srcId="{946F8DE1-D91F-4BC9-90C4-E5984C67AD11}" destId="{C5D90E65-DB73-4081-8B77-EB3E8FE6AE32}" srcOrd="0" destOrd="0" presId="urn:microsoft.com/office/officeart/2005/8/layout/cycle8"/>
    <dgm:cxn modelId="{2A2D87CD-2389-42E7-BF28-C86E3513CCC5}" type="presParOf" srcId="{946F8DE1-D91F-4BC9-90C4-E5984C67AD11}" destId="{2198B3DB-97FE-493C-8E83-0A6376F00514}" srcOrd="1" destOrd="0" presId="urn:microsoft.com/office/officeart/2005/8/layout/cycle8"/>
    <dgm:cxn modelId="{AF2E6ED1-ACEE-4211-A336-FA48838F884A}" type="presParOf" srcId="{946F8DE1-D91F-4BC9-90C4-E5984C67AD11}" destId="{F7067A01-D7B0-44FC-ADB3-17251515AA78}" srcOrd="2" destOrd="0" presId="urn:microsoft.com/office/officeart/2005/8/layout/cycle8"/>
    <dgm:cxn modelId="{6BAE5A9C-8611-46A6-9591-9E5DB02D3055}" type="presParOf" srcId="{946F8DE1-D91F-4BC9-90C4-E5984C67AD11}" destId="{788DCE9D-AFEF-41BB-9249-BC38A0C8B73B}" srcOrd="3" destOrd="0" presId="urn:microsoft.com/office/officeart/2005/8/layout/cycle8"/>
    <dgm:cxn modelId="{BEB7C4F1-31D4-405F-970F-EA488A092194}" type="presParOf" srcId="{946F8DE1-D91F-4BC9-90C4-E5984C67AD11}" destId="{7FE4C02C-7B8A-4A3A-94B5-EBB5B77223BD}" srcOrd="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7699D87-1B72-48EE-B364-43780267148D}" type="doc">
      <dgm:prSet loTypeId="urn:microsoft.com/office/officeart/2005/8/layout/cycle8" loCatId="cycle" qsTypeId="urn:microsoft.com/office/officeart/2005/8/quickstyle/simple3" qsCatId="simple" csTypeId="urn:microsoft.com/office/officeart/2005/8/colors/accent1_2" csCatId="accent1" phldr="1"/>
      <dgm:spPr/>
    </dgm:pt>
    <dgm:pt modelId="{793DE1B8-3DF8-4E6F-AF9C-5533977D0E26}">
      <dgm:prSet phldrT="[テキスト]"/>
      <dgm:spPr/>
      <dgm:t>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12</a:t>
          </a:r>
        </a:p>
      </dgm:t>
    </dgm:pt>
    <dgm:pt modelId="{C9E32704-1E7F-42EF-87CE-9D49743BB8CE}" type="parTrans" cxnId="{A05C9ECD-13FD-49B9-990C-063535A9DE11}">
      <dgm:prSet/>
      <dgm:spPr/>
      <dgm:t>
        <a:bodyPr/>
        <a:lstStyle/>
        <a:p>
          <a:endParaRPr kumimoji="1" lang="ja-JP" altLang="en-US"/>
        </a:p>
      </dgm:t>
    </dgm:pt>
    <dgm:pt modelId="{4A787463-995C-4048-AE25-7DAF34CAC8A3}" type="sibTrans" cxnId="{A05C9ECD-13FD-49B9-990C-063535A9DE11}">
      <dgm:prSet/>
      <dgm:spPr/>
      <dgm:t>
        <a:bodyPr/>
        <a:lstStyle/>
        <a:p>
          <a:endParaRPr kumimoji="1" lang="ja-JP" altLang="en-US"/>
        </a:p>
      </dgm:t>
    </dgm:pt>
    <dgm:pt modelId="{946F8DE1-D91F-4BC9-90C4-E5984C67AD11}" type="pres">
      <dgm:prSet presAssocID="{07699D87-1B72-48EE-B364-43780267148D}" presName="compositeShape" presStyleCnt="0">
        <dgm:presLayoutVars>
          <dgm:chMax val="7"/>
          <dgm:dir/>
          <dgm:resizeHandles val="exact"/>
        </dgm:presLayoutVars>
      </dgm:prSet>
      <dgm:spPr/>
    </dgm:pt>
    <dgm:pt modelId="{C5D90E65-DB73-4081-8B77-EB3E8FE6AE32}" type="pres">
      <dgm:prSet presAssocID="{07699D87-1B72-48EE-B364-43780267148D}" presName="wedge1" presStyleLbl="node1" presStyleIdx="0" presStyleCnt="1" custLinFactNeighborX="15260" custLinFactNeighborY="19963"/>
      <dgm:spPr/>
      <dgm:t>
        <a:bodyPr/>
        <a:lstStyle/>
        <a:p>
          <a:endParaRPr kumimoji="1" lang="ja-JP" altLang="en-US"/>
        </a:p>
      </dgm:t>
    </dgm:pt>
    <dgm:pt modelId="{2198B3DB-97FE-493C-8E83-0A6376F00514}" type="pres">
      <dgm:prSet presAssocID="{07699D87-1B72-48EE-B364-43780267148D}" presName="dummy1a" presStyleCnt="0"/>
      <dgm:spPr/>
    </dgm:pt>
    <dgm:pt modelId="{F7067A01-D7B0-44FC-ADB3-17251515AA78}" type="pres">
      <dgm:prSet presAssocID="{07699D87-1B72-48EE-B364-43780267148D}" presName="dummy1b" presStyleCnt="0"/>
      <dgm:spPr/>
    </dgm:pt>
    <dgm:pt modelId="{788DCE9D-AFEF-41BB-9249-BC38A0C8B73B}" type="pres">
      <dgm:prSet presAssocID="{07699D87-1B72-48EE-B364-43780267148D}" presName="wedge1Tx" presStyleLbl="node1" presStyleIdx="0" presStyleCnt="1">
        <dgm:presLayoutVars>
          <dgm:chMax val="0"/>
          <dgm:chPref val="0"/>
          <dgm:bulletEnabled val="1"/>
        </dgm:presLayoutVars>
      </dgm:prSet>
      <dgm:spPr/>
      <dgm:t>
        <a:bodyPr/>
        <a:lstStyle/>
        <a:p>
          <a:endParaRPr kumimoji="1" lang="ja-JP" altLang="en-US"/>
        </a:p>
      </dgm:t>
    </dgm:pt>
    <dgm:pt modelId="{7FE4C02C-7B8A-4A3A-94B5-EBB5B77223BD}" type="pres">
      <dgm:prSet presAssocID="{4A787463-995C-4048-AE25-7DAF34CAC8A3}" presName="arrowWedge1single" presStyleLbl="fgSibTrans2D1" presStyleIdx="0" presStyleCnt="1"/>
      <dgm:spPr/>
      <dgm:t>
        <a:bodyPr/>
        <a:lstStyle/>
        <a:p>
          <a:endParaRPr kumimoji="1" lang="ja-JP" altLang="en-US"/>
        </a:p>
      </dgm:t>
    </dgm:pt>
  </dgm:ptLst>
  <dgm:cxnLst>
    <dgm:cxn modelId="{48AB2746-AFA0-4A2D-A650-0E99FFBC41F4}" type="presOf" srcId="{793DE1B8-3DF8-4E6F-AF9C-5533977D0E26}" destId="{C5D90E65-DB73-4081-8B77-EB3E8FE6AE32}" srcOrd="0" destOrd="0" presId="urn:microsoft.com/office/officeart/2005/8/layout/cycle8"/>
    <dgm:cxn modelId="{983362B1-6B88-4439-BDDA-E451C1665C05}" type="presOf" srcId="{793DE1B8-3DF8-4E6F-AF9C-5533977D0E26}" destId="{788DCE9D-AFEF-41BB-9249-BC38A0C8B73B}" srcOrd="1" destOrd="0" presId="urn:microsoft.com/office/officeart/2005/8/layout/cycle8"/>
    <dgm:cxn modelId="{F8940A86-56D1-4F2D-A826-910E99A6F626}" type="presOf" srcId="{07699D87-1B72-48EE-B364-43780267148D}" destId="{946F8DE1-D91F-4BC9-90C4-E5984C67AD11}" srcOrd="0" destOrd="0" presId="urn:microsoft.com/office/officeart/2005/8/layout/cycle8"/>
    <dgm:cxn modelId="{A05C9ECD-13FD-49B9-990C-063535A9DE11}" srcId="{07699D87-1B72-48EE-B364-43780267148D}" destId="{793DE1B8-3DF8-4E6F-AF9C-5533977D0E26}" srcOrd="0" destOrd="0" parTransId="{C9E32704-1E7F-42EF-87CE-9D49743BB8CE}" sibTransId="{4A787463-995C-4048-AE25-7DAF34CAC8A3}"/>
    <dgm:cxn modelId="{4239E433-4057-46E7-921A-56C312FB1E51}" type="presParOf" srcId="{946F8DE1-D91F-4BC9-90C4-E5984C67AD11}" destId="{C5D90E65-DB73-4081-8B77-EB3E8FE6AE32}" srcOrd="0" destOrd="0" presId="urn:microsoft.com/office/officeart/2005/8/layout/cycle8"/>
    <dgm:cxn modelId="{03D59DBB-0DA9-416B-973E-E1E80D83EA78}" type="presParOf" srcId="{946F8DE1-D91F-4BC9-90C4-E5984C67AD11}" destId="{2198B3DB-97FE-493C-8E83-0A6376F00514}" srcOrd="1" destOrd="0" presId="urn:microsoft.com/office/officeart/2005/8/layout/cycle8"/>
    <dgm:cxn modelId="{CD771603-40E5-489A-9FB1-F498D194B2A6}" type="presParOf" srcId="{946F8DE1-D91F-4BC9-90C4-E5984C67AD11}" destId="{F7067A01-D7B0-44FC-ADB3-17251515AA78}" srcOrd="2" destOrd="0" presId="urn:microsoft.com/office/officeart/2005/8/layout/cycle8"/>
    <dgm:cxn modelId="{B33B81CF-BED4-415A-AD4D-785BFDB1E2A6}" type="presParOf" srcId="{946F8DE1-D91F-4BC9-90C4-E5984C67AD11}" destId="{788DCE9D-AFEF-41BB-9249-BC38A0C8B73B}" srcOrd="3" destOrd="0" presId="urn:microsoft.com/office/officeart/2005/8/layout/cycle8"/>
    <dgm:cxn modelId="{3EA53C51-6B1E-4BA7-878C-7EE3058F5FD4}" type="presParOf" srcId="{946F8DE1-D91F-4BC9-90C4-E5984C67AD11}" destId="{7FE4C02C-7B8A-4A3A-94B5-EBB5B77223BD}" srcOrd="4" destOrd="0" presId="urn:microsoft.com/office/officeart/2005/8/layout/cycle8"/>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699D87-1B72-48EE-B364-43780267148D}" type="doc">
      <dgm:prSet loTypeId="urn:microsoft.com/office/officeart/2005/8/layout/cycle8" loCatId="cycle" qsTypeId="urn:microsoft.com/office/officeart/2005/8/quickstyle/simple3" qsCatId="simple" csTypeId="urn:microsoft.com/office/officeart/2005/8/colors/accent1_2" csCatId="accent1" phldr="1"/>
      <dgm:spPr/>
    </dgm:pt>
    <dgm:pt modelId="{793DE1B8-3DF8-4E6F-AF9C-5533977D0E26}">
      <dgm:prSet phldrT="[テキスト]"/>
      <dgm:spPr/>
      <dgm:t>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３</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dgm:t>
    </dgm:pt>
    <dgm:pt modelId="{C9E32704-1E7F-42EF-87CE-9D49743BB8CE}" type="parTrans" cxnId="{A05C9ECD-13FD-49B9-990C-063535A9DE11}">
      <dgm:prSet/>
      <dgm:spPr/>
      <dgm:t>
        <a:bodyPr/>
        <a:lstStyle/>
        <a:p>
          <a:endParaRPr kumimoji="1" lang="ja-JP" altLang="en-US"/>
        </a:p>
      </dgm:t>
    </dgm:pt>
    <dgm:pt modelId="{4A787463-995C-4048-AE25-7DAF34CAC8A3}" type="sibTrans" cxnId="{A05C9ECD-13FD-49B9-990C-063535A9DE11}">
      <dgm:prSet/>
      <dgm:spPr/>
      <dgm:t>
        <a:bodyPr/>
        <a:lstStyle/>
        <a:p>
          <a:endParaRPr kumimoji="1" lang="ja-JP" altLang="en-US"/>
        </a:p>
      </dgm:t>
    </dgm:pt>
    <dgm:pt modelId="{946F8DE1-D91F-4BC9-90C4-E5984C67AD11}" type="pres">
      <dgm:prSet presAssocID="{07699D87-1B72-48EE-B364-43780267148D}" presName="compositeShape" presStyleCnt="0">
        <dgm:presLayoutVars>
          <dgm:chMax val="7"/>
          <dgm:dir/>
          <dgm:resizeHandles val="exact"/>
        </dgm:presLayoutVars>
      </dgm:prSet>
      <dgm:spPr/>
    </dgm:pt>
    <dgm:pt modelId="{C5D90E65-DB73-4081-8B77-EB3E8FE6AE32}" type="pres">
      <dgm:prSet presAssocID="{07699D87-1B72-48EE-B364-43780267148D}" presName="wedge1" presStyleLbl="node1" presStyleIdx="0" presStyleCnt="1" custLinFactX="93656" custLinFactNeighborX="100000" custLinFactNeighborY="9524"/>
      <dgm:spPr/>
      <dgm:t>
        <a:bodyPr/>
        <a:lstStyle/>
        <a:p>
          <a:endParaRPr kumimoji="1" lang="ja-JP" altLang="en-US"/>
        </a:p>
      </dgm:t>
    </dgm:pt>
    <dgm:pt modelId="{2198B3DB-97FE-493C-8E83-0A6376F00514}" type="pres">
      <dgm:prSet presAssocID="{07699D87-1B72-48EE-B364-43780267148D}" presName="dummy1a" presStyleCnt="0"/>
      <dgm:spPr/>
    </dgm:pt>
    <dgm:pt modelId="{F7067A01-D7B0-44FC-ADB3-17251515AA78}" type="pres">
      <dgm:prSet presAssocID="{07699D87-1B72-48EE-B364-43780267148D}" presName="dummy1b" presStyleCnt="0"/>
      <dgm:spPr/>
    </dgm:pt>
    <dgm:pt modelId="{788DCE9D-AFEF-41BB-9249-BC38A0C8B73B}" type="pres">
      <dgm:prSet presAssocID="{07699D87-1B72-48EE-B364-43780267148D}" presName="wedge1Tx" presStyleLbl="node1" presStyleIdx="0" presStyleCnt="1">
        <dgm:presLayoutVars>
          <dgm:chMax val="0"/>
          <dgm:chPref val="0"/>
          <dgm:bulletEnabled val="1"/>
        </dgm:presLayoutVars>
      </dgm:prSet>
      <dgm:spPr/>
      <dgm:t>
        <a:bodyPr/>
        <a:lstStyle/>
        <a:p>
          <a:endParaRPr kumimoji="1" lang="ja-JP" altLang="en-US"/>
        </a:p>
      </dgm:t>
    </dgm:pt>
    <dgm:pt modelId="{7FE4C02C-7B8A-4A3A-94B5-EBB5B77223BD}" type="pres">
      <dgm:prSet presAssocID="{4A787463-995C-4048-AE25-7DAF34CAC8A3}" presName="arrowWedge1single" presStyleLbl="fgSibTrans2D1" presStyleIdx="0" presStyleCnt="1"/>
      <dgm:spPr/>
      <dgm:t>
        <a:bodyPr/>
        <a:lstStyle/>
        <a:p>
          <a:endParaRPr kumimoji="1" lang="ja-JP" altLang="en-US"/>
        </a:p>
      </dgm:t>
    </dgm:pt>
  </dgm:ptLst>
  <dgm:cxnLst>
    <dgm:cxn modelId="{9D3463AA-AC75-427A-9F1D-7F077E7C7BDB}" type="presOf" srcId="{07699D87-1B72-48EE-B364-43780267148D}" destId="{946F8DE1-D91F-4BC9-90C4-E5984C67AD11}" srcOrd="0" destOrd="0" presId="urn:microsoft.com/office/officeart/2005/8/layout/cycle8"/>
    <dgm:cxn modelId="{6C04AA27-85E0-4897-BE49-0290A6D2565F}" type="presOf" srcId="{793DE1B8-3DF8-4E6F-AF9C-5533977D0E26}" destId="{788DCE9D-AFEF-41BB-9249-BC38A0C8B73B}" srcOrd="1" destOrd="0" presId="urn:microsoft.com/office/officeart/2005/8/layout/cycle8"/>
    <dgm:cxn modelId="{12E7A15B-5259-42E3-A96A-5E71BAD60E05}" type="presOf" srcId="{793DE1B8-3DF8-4E6F-AF9C-5533977D0E26}" destId="{C5D90E65-DB73-4081-8B77-EB3E8FE6AE32}" srcOrd="0" destOrd="0" presId="urn:microsoft.com/office/officeart/2005/8/layout/cycle8"/>
    <dgm:cxn modelId="{A05C9ECD-13FD-49B9-990C-063535A9DE11}" srcId="{07699D87-1B72-48EE-B364-43780267148D}" destId="{793DE1B8-3DF8-4E6F-AF9C-5533977D0E26}" srcOrd="0" destOrd="0" parTransId="{C9E32704-1E7F-42EF-87CE-9D49743BB8CE}" sibTransId="{4A787463-995C-4048-AE25-7DAF34CAC8A3}"/>
    <dgm:cxn modelId="{E41695B1-C7C6-4BC7-A845-53B696CD4533}" type="presParOf" srcId="{946F8DE1-D91F-4BC9-90C4-E5984C67AD11}" destId="{C5D90E65-DB73-4081-8B77-EB3E8FE6AE32}" srcOrd="0" destOrd="0" presId="urn:microsoft.com/office/officeart/2005/8/layout/cycle8"/>
    <dgm:cxn modelId="{BAA102D3-56FE-4FC6-8E15-1A58A03319B7}" type="presParOf" srcId="{946F8DE1-D91F-4BC9-90C4-E5984C67AD11}" destId="{2198B3DB-97FE-493C-8E83-0A6376F00514}" srcOrd="1" destOrd="0" presId="urn:microsoft.com/office/officeart/2005/8/layout/cycle8"/>
    <dgm:cxn modelId="{D8E675CF-EEB0-47EF-B8D3-A4B70B9B80C8}" type="presParOf" srcId="{946F8DE1-D91F-4BC9-90C4-E5984C67AD11}" destId="{F7067A01-D7B0-44FC-ADB3-17251515AA78}" srcOrd="2" destOrd="0" presId="urn:microsoft.com/office/officeart/2005/8/layout/cycle8"/>
    <dgm:cxn modelId="{0E13ECC1-B0C9-401D-8405-DE15599689FE}" type="presParOf" srcId="{946F8DE1-D91F-4BC9-90C4-E5984C67AD11}" destId="{788DCE9D-AFEF-41BB-9249-BC38A0C8B73B}" srcOrd="3" destOrd="0" presId="urn:microsoft.com/office/officeart/2005/8/layout/cycle8"/>
    <dgm:cxn modelId="{90559B64-C853-429B-AA9D-773ED37DD4D7}" type="presParOf" srcId="{946F8DE1-D91F-4BC9-90C4-E5984C67AD11}" destId="{7FE4C02C-7B8A-4A3A-94B5-EBB5B77223BD}" srcOrd="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699D87-1B72-48EE-B364-43780267148D}" type="doc">
      <dgm:prSet loTypeId="urn:microsoft.com/office/officeart/2005/8/layout/cycle8" loCatId="cycle" qsTypeId="urn:microsoft.com/office/officeart/2005/8/quickstyle/simple3" qsCatId="simple" csTypeId="urn:microsoft.com/office/officeart/2005/8/colors/accent1_2" csCatId="accent1" phldr="1"/>
      <dgm:spPr/>
    </dgm:pt>
    <dgm:pt modelId="{793DE1B8-3DF8-4E6F-AF9C-5533977D0E26}">
      <dgm:prSet phldrT="[テキスト]"/>
      <dgm:spPr/>
      <dgm:t>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４</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dgm:t>
    </dgm:pt>
    <dgm:pt modelId="{C9E32704-1E7F-42EF-87CE-9D49743BB8CE}" type="parTrans" cxnId="{A05C9ECD-13FD-49B9-990C-063535A9DE11}">
      <dgm:prSet/>
      <dgm:spPr/>
      <dgm:t>
        <a:bodyPr/>
        <a:lstStyle/>
        <a:p>
          <a:endParaRPr kumimoji="1" lang="ja-JP" altLang="en-US"/>
        </a:p>
      </dgm:t>
    </dgm:pt>
    <dgm:pt modelId="{4A787463-995C-4048-AE25-7DAF34CAC8A3}" type="sibTrans" cxnId="{A05C9ECD-13FD-49B9-990C-063535A9DE11}">
      <dgm:prSet/>
      <dgm:spPr/>
      <dgm:t>
        <a:bodyPr/>
        <a:lstStyle/>
        <a:p>
          <a:endParaRPr kumimoji="1" lang="ja-JP" altLang="en-US"/>
        </a:p>
      </dgm:t>
    </dgm:pt>
    <dgm:pt modelId="{946F8DE1-D91F-4BC9-90C4-E5984C67AD11}" type="pres">
      <dgm:prSet presAssocID="{07699D87-1B72-48EE-B364-43780267148D}" presName="compositeShape" presStyleCnt="0">
        <dgm:presLayoutVars>
          <dgm:chMax val="7"/>
          <dgm:dir/>
          <dgm:resizeHandles val="exact"/>
        </dgm:presLayoutVars>
      </dgm:prSet>
      <dgm:spPr/>
    </dgm:pt>
    <dgm:pt modelId="{C5D90E65-DB73-4081-8B77-EB3E8FE6AE32}" type="pres">
      <dgm:prSet presAssocID="{07699D87-1B72-48EE-B364-43780267148D}" presName="wedge1" presStyleLbl="node1" presStyleIdx="0" presStyleCnt="1" custLinFactX="93656" custLinFactNeighborX="100000" custLinFactNeighborY="9524"/>
      <dgm:spPr/>
      <dgm:t>
        <a:bodyPr/>
        <a:lstStyle/>
        <a:p>
          <a:endParaRPr kumimoji="1" lang="ja-JP" altLang="en-US"/>
        </a:p>
      </dgm:t>
    </dgm:pt>
    <dgm:pt modelId="{2198B3DB-97FE-493C-8E83-0A6376F00514}" type="pres">
      <dgm:prSet presAssocID="{07699D87-1B72-48EE-B364-43780267148D}" presName="dummy1a" presStyleCnt="0"/>
      <dgm:spPr/>
    </dgm:pt>
    <dgm:pt modelId="{F7067A01-D7B0-44FC-ADB3-17251515AA78}" type="pres">
      <dgm:prSet presAssocID="{07699D87-1B72-48EE-B364-43780267148D}" presName="dummy1b" presStyleCnt="0"/>
      <dgm:spPr/>
    </dgm:pt>
    <dgm:pt modelId="{788DCE9D-AFEF-41BB-9249-BC38A0C8B73B}" type="pres">
      <dgm:prSet presAssocID="{07699D87-1B72-48EE-B364-43780267148D}" presName="wedge1Tx" presStyleLbl="node1" presStyleIdx="0" presStyleCnt="1">
        <dgm:presLayoutVars>
          <dgm:chMax val="0"/>
          <dgm:chPref val="0"/>
          <dgm:bulletEnabled val="1"/>
        </dgm:presLayoutVars>
      </dgm:prSet>
      <dgm:spPr/>
      <dgm:t>
        <a:bodyPr/>
        <a:lstStyle/>
        <a:p>
          <a:endParaRPr kumimoji="1" lang="ja-JP" altLang="en-US"/>
        </a:p>
      </dgm:t>
    </dgm:pt>
    <dgm:pt modelId="{7FE4C02C-7B8A-4A3A-94B5-EBB5B77223BD}" type="pres">
      <dgm:prSet presAssocID="{4A787463-995C-4048-AE25-7DAF34CAC8A3}" presName="arrowWedge1single" presStyleLbl="fgSibTrans2D1" presStyleIdx="0" presStyleCnt="1"/>
      <dgm:spPr/>
      <dgm:t>
        <a:bodyPr/>
        <a:lstStyle/>
        <a:p>
          <a:endParaRPr kumimoji="1" lang="ja-JP" altLang="en-US"/>
        </a:p>
      </dgm:t>
    </dgm:pt>
  </dgm:ptLst>
  <dgm:cxnLst>
    <dgm:cxn modelId="{203057EF-1BDC-46B0-84FE-776B7B3F6620}" type="presOf" srcId="{793DE1B8-3DF8-4E6F-AF9C-5533977D0E26}" destId="{788DCE9D-AFEF-41BB-9249-BC38A0C8B73B}" srcOrd="1" destOrd="0" presId="urn:microsoft.com/office/officeart/2005/8/layout/cycle8"/>
    <dgm:cxn modelId="{EA846305-19D4-4E0B-B5C5-D2D570882B91}" type="presOf" srcId="{793DE1B8-3DF8-4E6F-AF9C-5533977D0E26}" destId="{C5D90E65-DB73-4081-8B77-EB3E8FE6AE32}" srcOrd="0" destOrd="0" presId="urn:microsoft.com/office/officeart/2005/8/layout/cycle8"/>
    <dgm:cxn modelId="{1C485A49-03DE-460A-8FE8-3A9862795AA6}" type="presOf" srcId="{07699D87-1B72-48EE-B364-43780267148D}" destId="{946F8DE1-D91F-4BC9-90C4-E5984C67AD11}" srcOrd="0" destOrd="0" presId="urn:microsoft.com/office/officeart/2005/8/layout/cycle8"/>
    <dgm:cxn modelId="{A05C9ECD-13FD-49B9-990C-063535A9DE11}" srcId="{07699D87-1B72-48EE-B364-43780267148D}" destId="{793DE1B8-3DF8-4E6F-AF9C-5533977D0E26}" srcOrd="0" destOrd="0" parTransId="{C9E32704-1E7F-42EF-87CE-9D49743BB8CE}" sibTransId="{4A787463-995C-4048-AE25-7DAF34CAC8A3}"/>
    <dgm:cxn modelId="{2E068449-7E13-4534-84C7-F48D0EFCCD90}" type="presParOf" srcId="{946F8DE1-D91F-4BC9-90C4-E5984C67AD11}" destId="{C5D90E65-DB73-4081-8B77-EB3E8FE6AE32}" srcOrd="0" destOrd="0" presId="urn:microsoft.com/office/officeart/2005/8/layout/cycle8"/>
    <dgm:cxn modelId="{66C4B257-F8C9-433C-AFD2-309829D584F8}" type="presParOf" srcId="{946F8DE1-D91F-4BC9-90C4-E5984C67AD11}" destId="{2198B3DB-97FE-493C-8E83-0A6376F00514}" srcOrd="1" destOrd="0" presId="urn:microsoft.com/office/officeart/2005/8/layout/cycle8"/>
    <dgm:cxn modelId="{A1E9E845-3420-49F1-B3B2-AD99C42A600B}" type="presParOf" srcId="{946F8DE1-D91F-4BC9-90C4-E5984C67AD11}" destId="{F7067A01-D7B0-44FC-ADB3-17251515AA78}" srcOrd="2" destOrd="0" presId="urn:microsoft.com/office/officeart/2005/8/layout/cycle8"/>
    <dgm:cxn modelId="{5B076FA5-DB0D-44A4-8CA8-8F94A77B1B51}" type="presParOf" srcId="{946F8DE1-D91F-4BC9-90C4-E5984C67AD11}" destId="{788DCE9D-AFEF-41BB-9249-BC38A0C8B73B}" srcOrd="3" destOrd="0" presId="urn:microsoft.com/office/officeart/2005/8/layout/cycle8"/>
    <dgm:cxn modelId="{AE40D9D5-D887-41C5-AA45-156521EFF18B}" type="presParOf" srcId="{946F8DE1-D91F-4BC9-90C4-E5984C67AD11}" destId="{7FE4C02C-7B8A-4A3A-94B5-EBB5B77223BD}" srcOrd="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699D87-1B72-48EE-B364-43780267148D}" type="doc">
      <dgm:prSet loTypeId="urn:microsoft.com/office/officeart/2005/8/layout/cycle8" loCatId="cycle" qsTypeId="urn:microsoft.com/office/officeart/2005/8/quickstyle/simple3" qsCatId="simple" csTypeId="urn:microsoft.com/office/officeart/2005/8/colors/accent1_2" csCatId="accent1" phldr="1"/>
      <dgm:spPr/>
    </dgm:pt>
    <dgm:pt modelId="{793DE1B8-3DF8-4E6F-AF9C-5533977D0E26}">
      <dgm:prSet phldrT="[テキスト]"/>
      <dgm:spPr/>
      <dgm:t>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６</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dgm:t>
    </dgm:pt>
    <dgm:pt modelId="{C9E32704-1E7F-42EF-87CE-9D49743BB8CE}" type="parTrans" cxnId="{A05C9ECD-13FD-49B9-990C-063535A9DE11}">
      <dgm:prSet/>
      <dgm:spPr/>
      <dgm:t>
        <a:bodyPr/>
        <a:lstStyle/>
        <a:p>
          <a:endParaRPr kumimoji="1" lang="ja-JP" altLang="en-US"/>
        </a:p>
      </dgm:t>
    </dgm:pt>
    <dgm:pt modelId="{4A787463-995C-4048-AE25-7DAF34CAC8A3}" type="sibTrans" cxnId="{A05C9ECD-13FD-49B9-990C-063535A9DE11}">
      <dgm:prSet/>
      <dgm:spPr/>
      <dgm:t>
        <a:bodyPr/>
        <a:lstStyle/>
        <a:p>
          <a:endParaRPr kumimoji="1" lang="ja-JP" altLang="en-US"/>
        </a:p>
      </dgm:t>
    </dgm:pt>
    <dgm:pt modelId="{946F8DE1-D91F-4BC9-90C4-E5984C67AD11}" type="pres">
      <dgm:prSet presAssocID="{07699D87-1B72-48EE-B364-43780267148D}" presName="compositeShape" presStyleCnt="0">
        <dgm:presLayoutVars>
          <dgm:chMax val="7"/>
          <dgm:dir/>
          <dgm:resizeHandles val="exact"/>
        </dgm:presLayoutVars>
      </dgm:prSet>
      <dgm:spPr/>
    </dgm:pt>
    <dgm:pt modelId="{C5D90E65-DB73-4081-8B77-EB3E8FE6AE32}" type="pres">
      <dgm:prSet presAssocID="{07699D87-1B72-48EE-B364-43780267148D}" presName="wedge1" presStyleLbl="node1" presStyleIdx="0" presStyleCnt="1" custLinFactX="93656" custLinFactNeighborX="100000" custLinFactNeighborY="9524"/>
      <dgm:spPr/>
      <dgm:t>
        <a:bodyPr/>
        <a:lstStyle/>
        <a:p>
          <a:endParaRPr kumimoji="1" lang="ja-JP" altLang="en-US"/>
        </a:p>
      </dgm:t>
    </dgm:pt>
    <dgm:pt modelId="{2198B3DB-97FE-493C-8E83-0A6376F00514}" type="pres">
      <dgm:prSet presAssocID="{07699D87-1B72-48EE-B364-43780267148D}" presName="dummy1a" presStyleCnt="0"/>
      <dgm:spPr/>
    </dgm:pt>
    <dgm:pt modelId="{F7067A01-D7B0-44FC-ADB3-17251515AA78}" type="pres">
      <dgm:prSet presAssocID="{07699D87-1B72-48EE-B364-43780267148D}" presName="dummy1b" presStyleCnt="0"/>
      <dgm:spPr/>
    </dgm:pt>
    <dgm:pt modelId="{788DCE9D-AFEF-41BB-9249-BC38A0C8B73B}" type="pres">
      <dgm:prSet presAssocID="{07699D87-1B72-48EE-B364-43780267148D}" presName="wedge1Tx" presStyleLbl="node1" presStyleIdx="0" presStyleCnt="1">
        <dgm:presLayoutVars>
          <dgm:chMax val="0"/>
          <dgm:chPref val="0"/>
          <dgm:bulletEnabled val="1"/>
        </dgm:presLayoutVars>
      </dgm:prSet>
      <dgm:spPr/>
      <dgm:t>
        <a:bodyPr/>
        <a:lstStyle/>
        <a:p>
          <a:endParaRPr kumimoji="1" lang="ja-JP" altLang="en-US"/>
        </a:p>
      </dgm:t>
    </dgm:pt>
    <dgm:pt modelId="{7FE4C02C-7B8A-4A3A-94B5-EBB5B77223BD}" type="pres">
      <dgm:prSet presAssocID="{4A787463-995C-4048-AE25-7DAF34CAC8A3}" presName="arrowWedge1single" presStyleLbl="fgSibTrans2D1" presStyleIdx="0" presStyleCnt="1"/>
      <dgm:spPr/>
      <dgm:t>
        <a:bodyPr/>
        <a:lstStyle/>
        <a:p>
          <a:endParaRPr kumimoji="1" lang="ja-JP" altLang="en-US"/>
        </a:p>
      </dgm:t>
    </dgm:pt>
  </dgm:ptLst>
  <dgm:cxnLst>
    <dgm:cxn modelId="{54CA3611-7B58-436A-A6C7-176DDA31EA47}" type="presOf" srcId="{793DE1B8-3DF8-4E6F-AF9C-5533977D0E26}" destId="{C5D90E65-DB73-4081-8B77-EB3E8FE6AE32}" srcOrd="0" destOrd="0" presId="urn:microsoft.com/office/officeart/2005/8/layout/cycle8"/>
    <dgm:cxn modelId="{78E77327-34D8-4D34-852F-22D7CF96EED5}" type="presOf" srcId="{793DE1B8-3DF8-4E6F-AF9C-5533977D0E26}" destId="{788DCE9D-AFEF-41BB-9249-BC38A0C8B73B}" srcOrd="1" destOrd="0" presId="urn:microsoft.com/office/officeart/2005/8/layout/cycle8"/>
    <dgm:cxn modelId="{20D01B4D-8748-4E34-B1B1-21E02DBFFECF}" type="presOf" srcId="{07699D87-1B72-48EE-B364-43780267148D}" destId="{946F8DE1-D91F-4BC9-90C4-E5984C67AD11}" srcOrd="0" destOrd="0" presId="urn:microsoft.com/office/officeart/2005/8/layout/cycle8"/>
    <dgm:cxn modelId="{A05C9ECD-13FD-49B9-990C-063535A9DE11}" srcId="{07699D87-1B72-48EE-B364-43780267148D}" destId="{793DE1B8-3DF8-4E6F-AF9C-5533977D0E26}" srcOrd="0" destOrd="0" parTransId="{C9E32704-1E7F-42EF-87CE-9D49743BB8CE}" sibTransId="{4A787463-995C-4048-AE25-7DAF34CAC8A3}"/>
    <dgm:cxn modelId="{3E8E58F5-3466-46EA-BF12-1288B206A7B9}" type="presParOf" srcId="{946F8DE1-D91F-4BC9-90C4-E5984C67AD11}" destId="{C5D90E65-DB73-4081-8B77-EB3E8FE6AE32}" srcOrd="0" destOrd="0" presId="urn:microsoft.com/office/officeart/2005/8/layout/cycle8"/>
    <dgm:cxn modelId="{953F38BC-2DBF-4AF0-A696-A71CEF803E6F}" type="presParOf" srcId="{946F8DE1-D91F-4BC9-90C4-E5984C67AD11}" destId="{2198B3DB-97FE-493C-8E83-0A6376F00514}" srcOrd="1" destOrd="0" presId="urn:microsoft.com/office/officeart/2005/8/layout/cycle8"/>
    <dgm:cxn modelId="{4AB7B6FE-B850-4FA4-9ECE-EEC9735420F3}" type="presParOf" srcId="{946F8DE1-D91F-4BC9-90C4-E5984C67AD11}" destId="{F7067A01-D7B0-44FC-ADB3-17251515AA78}" srcOrd="2" destOrd="0" presId="urn:microsoft.com/office/officeart/2005/8/layout/cycle8"/>
    <dgm:cxn modelId="{1567EB23-6A3C-4507-8A26-B559F108DE62}" type="presParOf" srcId="{946F8DE1-D91F-4BC9-90C4-E5984C67AD11}" destId="{788DCE9D-AFEF-41BB-9249-BC38A0C8B73B}" srcOrd="3" destOrd="0" presId="urn:microsoft.com/office/officeart/2005/8/layout/cycle8"/>
    <dgm:cxn modelId="{7DD9519D-844F-40B6-97AD-179BCB9F44FB}" type="presParOf" srcId="{946F8DE1-D91F-4BC9-90C4-E5984C67AD11}" destId="{7FE4C02C-7B8A-4A3A-94B5-EBB5B77223BD}" srcOrd="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699D87-1B72-48EE-B364-43780267148D}" type="doc">
      <dgm:prSet loTypeId="urn:microsoft.com/office/officeart/2005/8/layout/cycle8" loCatId="cycle" qsTypeId="urn:microsoft.com/office/officeart/2005/8/quickstyle/simple3" qsCatId="simple" csTypeId="urn:microsoft.com/office/officeart/2005/8/colors/accent1_2" csCatId="accent1" phldr="1"/>
      <dgm:spPr/>
    </dgm:pt>
    <dgm:pt modelId="{793DE1B8-3DF8-4E6F-AF9C-5533977D0E26}">
      <dgm:prSet phldrT="[テキスト]"/>
      <dgm:spPr/>
      <dgm:t>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７</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dgm:t>
    </dgm:pt>
    <dgm:pt modelId="{C9E32704-1E7F-42EF-87CE-9D49743BB8CE}" type="parTrans" cxnId="{A05C9ECD-13FD-49B9-990C-063535A9DE11}">
      <dgm:prSet/>
      <dgm:spPr/>
      <dgm:t>
        <a:bodyPr/>
        <a:lstStyle/>
        <a:p>
          <a:endParaRPr kumimoji="1" lang="ja-JP" altLang="en-US"/>
        </a:p>
      </dgm:t>
    </dgm:pt>
    <dgm:pt modelId="{4A787463-995C-4048-AE25-7DAF34CAC8A3}" type="sibTrans" cxnId="{A05C9ECD-13FD-49B9-990C-063535A9DE11}">
      <dgm:prSet/>
      <dgm:spPr/>
      <dgm:t>
        <a:bodyPr/>
        <a:lstStyle/>
        <a:p>
          <a:endParaRPr kumimoji="1" lang="ja-JP" altLang="en-US"/>
        </a:p>
      </dgm:t>
    </dgm:pt>
    <dgm:pt modelId="{946F8DE1-D91F-4BC9-90C4-E5984C67AD11}" type="pres">
      <dgm:prSet presAssocID="{07699D87-1B72-48EE-B364-43780267148D}" presName="compositeShape" presStyleCnt="0">
        <dgm:presLayoutVars>
          <dgm:chMax val="7"/>
          <dgm:dir/>
          <dgm:resizeHandles val="exact"/>
        </dgm:presLayoutVars>
      </dgm:prSet>
      <dgm:spPr/>
    </dgm:pt>
    <dgm:pt modelId="{C5D90E65-DB73-4081-8B77-EB3E8FE6AE32}" type="pres">
      <dgm:prSet presAssocID="{07699D87-1B72-48EE-B364-43780267148D}" presName="wedge1" presStyleLbl="node1" presStyleIdx="0" presStyleCnt="1" custLinFactX="93656" custLinFactNeighborX="100000" custLinFactNeighborY="9524"/>
      <dgm:spPr/>
      <dgm:t>
        <a:bodyPr/>
        <a:lstStyle/>
        <a:p>
          <a:endParaRPr kumimoji="1" lang="ja-JP" altLang="en-US"/>
        </a:p>
      </dgm:t>
    </dgm:pt>
    <dgm:pt modelId="{2198B3DB-97FE-493C-8E83-0A6376F00514}" type="pres">
      <dgm:prSet presAssocID="{07699D87-1B72-48EE-B364-43780267148D}" presName="dummy1a" presStyleCnt="0"/>
      <dgm:spPr/>
    </dgm:pt>
    <dgm:pt modelId="{F7067A01-D7B0-44FC-ADB3-17251515AA78}" type="pres">
      <dgm:prSet presAssocID="{07699D87-1B72-48EE-B364-43780267148D}" presName="dummy1b" presStyleCnt="0"/>
      <dgm:spPr/>
    </dgm:pt>
    <dgm:pt modelId="{788DCE9D-AFEF-41BB-9249-BC38A0C8B73B}" type="pres">
      <dgm:prSet presAssocID="{07699D87-1B72-48EE-B364-43780267148D}" presName="wedge1Tx" presStyleLbl="node1" presStyleIdx="0" presStyleCnt="1">
        <dgm:presLayoutVars>
          <dgm:chMax val="0"/>
          <dgm:chPref val="0"/>
          <dgm:bulletEnabled val="1"/>
        </dgm:presLayoutVars>
      </dgm:prSet>
      <dgm:spPr/>
      <dgm:t>
        <a:bodyPr/>
        <a:lstStyle/>
        <a:p>
          <a:endParaRPr kumimoji="1" lang="ja-JP" altLang="en-US"/>
        </a:p>
      </dgm:t>
    </dgm:pt>
    <dgm:pt modelId="{7FE4C02C-7B8A-4A3A-94B5-EBB5B77223BD}" type="pres">
      <dgm:prSet presAssocID="{4A787463-995C-4048-AE25-7DAF34CAC8A3}" presName="arrowWedge1single" presStyleLbl="fgSibTrans2D1" presStyleIdx="0" presStyleCnt="1"/>
      <dgm:spPr/>
      <dgm:t>
        <a:bodyPr/>
        <a:lstStyle/>
        <a:p>
          <a:endParaRPr kumimoji="1" lang="ja-JP" altLang="en-US"/>
        </a:p>
      </dgm:t>
    </dgm:pt>
  </dgm:ptLst>
  <dgm:cxnLst>
    <dgm:cxn modelId="{D8594962-98C1-4218-805B-F40560DB27A3}" type="presOf" srcId="{793DE1B8-3DF8-4E6F-AF9C-5533977D0E26}" destId="{C5D90E65-DB73-4081-8B77-EB3E8FE6AE32}" srcOrd="0" destOrd="0" presId="urn:microsoft.com/office/officeart/2005/8/layout/cycle8"/>
    <dgm:cxn modelId="{7E0FEAA4-19FF-4C96-9B1D-236A807A655C}" type="presOf" srcId="{793DE1B8-3DF8-4E6F-AF9C-5533977D0E26}" destId="{788DCE9D-AFEF-41BB-9249-BC38A0C8B73B}" srcOrd="1" destOrd="0" presId="urn:microsoft.com/office/officeart/2005/8/layout/cycle8"/>
    <dgm:cxn modelId="{AB9194C4-E01F-4FC1-B5F8-E9C2EF2E4F14}" type="presOf" srcId="{07699D87-1B72-48EE-B364-43780267148D}" destId="{946F8DE1-D91F-4BC9-90C4-E5984C67AD11}" srcOrd="0" destOrd="0" presId="urn:microsoft.com/office/officeart/2005/8/layout/cycle8"/>
    <dgm:cxn modelId="{A05C9ECD-13FD-49B9-990C-063535A9DE11}" srcId="{07699D87-1B72-48EE-B364-43780267148D}" destId="{793DE1B8-3DF8-4E6F-AF9C-5533977D0E26}" srcOrd="0" destOrd="0" parTransId="{C9E32704-1E7F-42EF-87CE-9D49743BB8CE}" sibTransId="{4A787463-995C-4048-AE25-7DAF34CAC8A3}"/>
    <dgm:cxn modelId="{5E6EBEB7-D90F-423F-BA1B-A3D391212A20}" type="presParOf" srcId="{946F8DE1-D91F-4BC9-90C4-E5984C67AD11}" destId="{C5D90E65-DB73-4081-8B77-EB3E8FE6AE32}" srcOrd="0" destOrd="0" presId="urn:microsoft.com/office/officeart/2005/8/layout/cycle8"/>
    <dgm:cxn modelId="{FACD7C06-0B0C-47EF-AB3E-81AC905F20AB}" type="presParOf" srcId="{946F8DE1-D91F-4BC9-90C4-E5984C67AD11}" destId="{2198B3DB-97FE-493C-8E83-0A6376F00514}" srcOrd="1" destOrd="0" presId="urn:microsoft.com/office/officeart/2005/8/layout/cycle8"/>
    <dgm:cxn modelId="{0748BF22-49E6-4CC2-BC6B-CF79D4C3D980}" type="presParOf" srcId="{946F8DE1-D91F-4BC9-90C4-E5984C67AD11}" destId="{F7067A01-D7B0-44FC-ADB3-17251515AA78}" srcOrd="2" destOrd="0" presId="urn:microsoft.com/office/officeart/2005/8/layout/cycle8"/>
    <dgm:cxn modelId="{497E59EE-D480-4A3D-95D9-799146E5E7C0}" type="presParOf" srcId="{946F8DE1-D91F-4BC9-90C4-E5984C67AD11}" destId="{788DCE9D-AFEF-41BB-9249-BC38A0C8B73B}" srcOrd="3" destOrd="0" presId="urn:microsoft.com/office/officeart/2005/8/layout/cycle8"/>
    <dgm:cxn modelId="{4174B454-2061-4F6C-B6C0-39B5153FFC63}" type="presParOf" srcId="{946F8DE1-D91F-4BC9-90C4-E5984C67AD11}" destId="{7FE4C02C-7B8A-4A3A-94B5-EBB5B77223BD}" srcOrd="4" destOrd="0" presId="urn:microsoft.com/office/officeart/2005/8/layout/cycle8"/>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699D87-1B72-48EE-B364-43780267148D}" type="doc">
      <dgm:prSet loTypeId="urn:microsoft.com/office/officeart/2005/8/layout/cycle8" loCatId="cycle" qsTypeId="urn:microsoft.com/office/officeart/2005/8/quickstyle/simple3" qsCatId="simple" csTypeId="urn:microsoft.com/office/officeart/2005/8/colors/accent1_2" csCatId="accent1" phldr="1"/>
      <dgm:spPr/>
    </dgm:pt>
    <dgm:pt modelId="{793DE1B8-3DF8-4E6F-AF9C-5533977D0E26}">
      <dgm:prSet phldrT="[テキスト]"/>
      <dgm:spPr/>
      <dgm:t>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９</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dgm:t>
    </dgm:pt>
    <dgm:pt modelId="{C9E32704-1E7F-42EF-87CE-9D49743BB8CE}" type="parTrans" cxnId="{A05C9ECD-13FD-49B9-990C-063535A9DE11}">
      <dgm:prSet/>
      <dgm:spPr/>
      <dgm:t>
        <a:bodyPr/>
        <a:lstStyle/>
        <a:p>
          <a:endParaRPr kumimoji="1" lang="ja-JP" altLang="en-US"/>
        </a:p>
      </dgm:t>
    </dgm:pt>
    <dgm:pt modelId="{4A787463-995C-4048-AE25-7DAF34CAC8A3}" type="sibTrans" cxnId="{A05C9ECD-13FD-49B9-990C-063535A9DE11}">
      <dgm:prSet/>
      <dgm:spPr/>
      <dgm:t>
        <a:bodyPr/>
        <a:lstStyle/>
        <a:p>
          <a:endParaRPr kumimoji="1" lang="ja-JP" altLang="en-US"/>
        </a:p>
      </dgm:t>
    </dgm:pt>
    <dgm:pt modelId="{946F8DE1-D91F-4BC9-90C4-E5984C67AD11}" type="pres">
      <dgm:prSet presAssocID="{07699D87-1B72-48EE-B364-43780267148D}" presName="compositeShape" presStyleCnt="0">
        <dgm:presLayoutVars>
          <dgm:chMax val="7"/>
          <dgm:dir/>
          <dgm:resizeHandles val="exact"/>
        </dgm:presLayoutVars>
      </dgm:prSet>
      <dgm:spPr/>
    </dgm:pt>
    <dgm:pt modelId="{C5D90E65-DB73-4081-8B77-EB3E8FE6AE32}" type="pres">
      <dgm:prSet presAssocID="{07699D87-1B72-48EE-B364-43780267148D}" presName="wedge1" presStyleLbl="node1" presStyleIdx="0" presStyleCnt="1" custLinFactX="93656" custLinFactNeighborX="100000" custLinFactNeighborY="9524"/>
      <dgm:spPr/>
      <dgm:t>
        <a:bodyPr/>
        <a:lstStyle/>
        <a:p>
          <a:endParaRPr kumimoji="1" lang="ja-JP" altLang="en-US"/>
        </a:p>
      </dgm:t>
    </dgm:pt>
    <dgm:pt modelId="{2198B3DB-97FE-493C-8E83-0A6376F00514}" type="pres">
      <dgm:prSet presAssocID="{07699D87-1B72-48EE-B364-43780267148D}" presName="dummy1a" presStyleCnt="0"/>
      <dgm:spPr/>
    </dgm:pt>
    <dgm:pt modelId="{F7067A01-D7B0-44FC-ADB3-17251515AA78}" type="pres">
      <dgm:prSet presAssocID="{07699D87-1B72-48EE-B364-43780267148D}" presName="dummy1b" presStyleCnt="0"/>
      <dgm:spPr/>
    </dgm:pt>
    <dgm:pt modelId="{788DCE9D-AFEF-41BB-9249-BC38A0C8B73B}" type="pres">
      <dgm:prSet presAssocID="{07699D87-1B72-48EE-B364-43780267148D}" presName="wedge1Tx" presStyleLbl="node1" presStyleIdx="0" presStyleCnt="1">
        <dgm:presLayoutVars>
          <dgm:chMax val="0"/>
          <dgm:chPref val="0"/>
          <dgm:bulletEnabled val="1"/>
        </dgm:presLayoutVars>
      </dgm:prSet>
      <dgm:spPr/>
      <dgm:t>
        <a:bodyPr/>
        <a:lstStyle/>
        <a:p>
          <a:endParaRPr kumimoji="1" lang="ja-JP" altLang="en-US"/>
        </a:p>
      </dgm:t>
    </dgm:pt>
    <dgm:pt modelId="{7FE4C02C-7B8A-4A3A-94B5-EBB5B77223BD}" type="pres">
      <dgm:prSet presAssocID="{4A787463-995C-4048-AE25-7DAF34CAC8A3}" presName="arrowWedge1single" presStyleLbl="fgSibTrans2D1" presStyleIdx="0" presStyleCnt="1"/>
      <dgm:spPr/>
      <dgm:t>
        <a:bodyPr/>
        <a:lstStyle/>
        <a:p>
          <a:endParaRPr kumimoji="1" lang="ja-JP" altLang="en-US"/>
        </a:p>
      </dgm:t>
    </dgm:pt>
  </dgm:ptLst>
  <dgm:cxnLst>
    <dgm:cxn modelId="{40BFC433-98EF-48D5-B502-4059B6ECE3DF}" type="presOf" srcId="{793DE1B8-3DF8-4E6F-AF9C-5533977D0E26}" destId="{788DCE9D-AFEF-41BB-9249-BC38A0C8B73B}" srcOrd="1" destOrd="0" presId="urn:microsoft.com/office/officeart/2005/8/layout/cycle8"/>
    <dgm:cxn modelId="{88FDB118-F05A-497E-9C20-527B977A84A2}" type="presOf" srcId="{07699D87-1B72-48EE-B364-43780267148D}" destId="{946F8DE1-D91F-4BC9-90C4-E5984C67AD11}" srcOrd="0" destOrd="0" presId="urn:microsoft.com/office/officeart/2005/8/layout/cycle8"/>
    <dgm:cxn modelId="{D85718C5-4E2F-46EA-8B92-20F720E4954C}" type="presOf" srcId="{793DE1B8-3DF8-4E6F-AF9C-5533977D0E26}" destId="{C5D90E65-DB73-4081-8B77-EB3E8FE6AE32}" srcOrd="0" destOrd="0" presId="urn:microsoft.com/office/officeart/2005/8/layout/cycle8"/>
    <dgm:cxn modelId="{A05C9ECD-13FD-49B9-990C-063535A9DE11}" srcId="{07699D87-1B72-48EE-B364-43780267148D}" destId="{793DE1B8-3DF8-4E6F-AF9C-5533977D0E26}" srcOrd="0" destOrd="0" parTransId="{C9E32704-1E7F-42EF-87CE-9D49743BB8CE}" sibTransId="{4A787463-995C-4048-AE25-7DAF34CAC8A3}"/>
    <dgm:cxn modelId="{8A23FAA0-9B85-4C18-8016-6FB00839A07F}" type="presParOf" srcId="{946F8DE1-D91F-4BC9-90C4-E5984C67AD11}" destId="{C5D90E65-DB73-4081-8B77-EB3E8FE6AE32}" srcOrd="0" destOrd="0" presId="urn:microsoft.com/office/officeart/2005/8/layout/cycle8"/>
    <dgm:cxn modelId="{43408FDE-63A0-467C-BBED-14F544BBB39C}" type="presParOf" srcId="{946F8DE1-D91F-4BC9-90C4-E5984C67AD11}" destId="{2198B3DB-97FE-493C-8E83-0A6376F00514}" srcOrd="1" destOrd="0" presId="urn:microsoft.com/office/officeart/2005/8/layout/cycle8"/>
    <dgm:cxn modelId="{D116DE04-7930-4B36-9ECB-27907CF0B67D}" type="presParOf" srcId="{946F8DE1-D91F-4BC9-90C4-E5984C67AD11}" destId="{F7067A01-D7B0-44FC-ADB3-17251515AA78}" srcOrd="2" destOrd="0" presId="urn:microsoft.com/office/officeart/2005/8/layout/cycle8"/>
    <dgm:cxn modelId="{BBB2AECA-1A5D-4333-99F8-8CD9FB3CA30A}" type="presParOf" srcId="{946F8DE1-D91F-4BC9-90C4-E5984C67AD11}" destId="{788DCE9D-AFEF-41BB-9249-BC38A0C8B73B}" srcOrd="3" destOrd="0" presId="urn:microsoft.com/office/officeart/2005/8/layout/cycle8"/>
    <dgm:cxn modelId="{1AE2E8CC-E82C-4EDE-89B8-D0A704A179E3}" type="presParOf" srcId="{946F8DE1-D91F-4BC9-90C4-E5984C67AD11}" destId="{7FE4C02C-7B8A-4A3A-94B5-EBB5B77223BD}" srcOrd="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699D87-1B72-48EE-B364-43780267148D}" type="doc">
      <dgm:prSet loTypeId="urn:microsoft.com/office/officeart/2005/8/layout/cycle8" loCatId="cycle" qsTypeId="urn:microsoft.com/office/officeart/2005/8/quickstyle/simple3" qsCatId="simple" csTypeId="urn:microsoft.com/office/officeart/2005/8/colors/accent1_2" csCatId="accent1" phldr="1"/>
      <dgm:spPr/>
    </dgm:pt>
    <dgm:pt modelId="{793DE1B8-3DF8-4E6F-AF9C-5533977D0E26}">
      <dgm:prSet phldrT="[テキスト]"/>
      <dgm:spPr/>
      <dgm:t>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８</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dgm:t>
    </dgm:pt>
    <dgm:pt modelId="{C9E32704-1E7F-42EF-87CE-9D49743BB8CE}" type="parTrans" cxnId="{A05C9ECD-13FD-49B9-990C-063535A9DE11}">
      <dgm:prSet/>
      <dgm:spPr/>
      <dgm:t>
        <a:bodyPr/>
        <a:lstStyle/>
        <a:p>
          <a:endParaRPr kumimoji="1" lang="ja-JP" altLang="en-US"/>
        </a:p>
      </dgm:t>
    </dgm:pt>
    <dgm:pt modelId="{4A787463-995C-4048-AE25-7DAF34CAC8A3}" type="sibTrans" cxnId="{A05C9ECD-13FD-49B9-990C-063535A9DE11}">
      <dgm:prSet/>
      <dgm:spPr/>
      <dgm:t>
        <a:bodyPr/>
        <a:lstStyle/>
        <a:p>
          <a:endParaRPr kumimoji="1" lang="ja-JP" altLang="en-US"/>
        </a:p>
      </dgm:t>
    </dgm:pt>
    <dgm:pt modelId="{946F8DE1-D91F-4BC9-90C4-E5984C67AD11}" type="pres">
      <dgm:prSet presAssocID="{07699D87-1B72-48EE-B364-43780267148D}" presName="compositeShape" presStyleCnt="0">
        <dgm:presLayoutVars>
          <dgm:chMax val="7"/>
          <dgm:dir/>
          <dgm:resizeHandles val="exact"/>
        </dgm:presLayoutVars>
      </dgm:prSet>
      <dgm:spPr/>
    </dgm:pt>
    <dgm:pt modelId="{C5D90E65-DB73-4081-8B77-EB3E8FE6AE32}" type="pres">
      <dgm:prSet presAssocID="{07699D87-1B72-48EE-B364-43780267148D}" presName="wedge1" presStyleLbl="node1" presStyleIdx="0" presStyleCnt="1" custLinFactX="93656" custLinFactNeighborX="100000" custLinFactNeighborY="9524"/>
      <dgm:spPr/>
      <dgm:t>
        <a:bodyPr/>
        <a:lstStyle/>
        <a:p>
          <a:endParaRPr kumimoji="1" lang="ja-JP" altLang="en-US"/>
        </a:p>
      </dgm:t>
    </dgm:pt>
    <dgm:pt modelId="{2198B3DB-97FE-493C-8E83-0A6376F00514}" type="pres">
      <dgm:prSet presAssocID="{07699D87-1B72-48EE-B364-43780267148D}" presName="dummy1a" presStyleCnt="0"/>
      <dgm:spPr/>
    </dgm:pt>
    <dgm:pt modelId="{F7067A01-D7B0-44FC-ADB3-17251515AA78}" type="pres">
      <dgm:prSet presAssocID="{07699D87-1B72-48EE-B364-43780267148D}" presName="dummy1b" presStyleCnt="0"/>
      <dgm:spPr/>
    </dgm:pt>
    <dgm:pt modelId="{788DCE9D-AFEF-41BB-9249-BC38A0C8B73B}" type="pres">
      <dgm:prSet presAssocID="{07699D87-1B72-48EE-B364-43780267148D}" presName="wedge1Tx" presStyleLbl="node1" presStyleIdx="0" presStyleCnt="1">
        <dgm:presLayoutVars>
          <dgm:chMax val="0"/>
          <dgm:chPref val="0"/>
          <dgm:bulletEnabled val="1"/>
        </dgm:presLayoutVars>
      </dgm:prSet>
      <dgm:spPr/>
      <dgm:t>
        <a:bodyPr/>
        <a:lstStyle/>
        <a:p>
          <a:endParaRPr kumimoji="1" lang="ja-JP" altLang="en-US"/>
        </a:p>
      </dgm:t>
    </dgm:pt>
    <dgm:pt modelId="{7FE4C02C-7B8A-4A3A-94B5-EBB5B77223BD}" type="pres">
      <dgm:prSet presAssocID="{4A787463-995C-4048-AE25-7DAF34CAC8A3}" presName="arrowWedge1single" presStyleLbl="fgSibTrans2D1" presStyleIdx="0" presStyleCnt="1"/>
      <dgm:spPr/>
      <dgm:t>
        <a:bodyPr/>
        <a:lstStyle/>
        <a:p>
          <a:endParaRPr kumimoji="1" lang="ja-JP" altLang="en-US"/>
        </a:p>
      </dgm:t>
    </dgm:pt>
  </dgm:ptLst>
  <dgm:cxnLst>
    <dgm:cxn modelId="{98EC00A3-3D51-4849-9C80-6667954A67DB}" type="presOf" srcId="{793DE1B8-3DF8-4E6F-AF9C-5533977D0E26}" destId="{C5D90E65-DB73-4081-8B77-EB3E8FE6AE32}" srcOrd="0" destOrd="0" presId="urn:microsoft.com/office/officeart/2005/8/layout/cycle8"/>
    <dgm:cxn modelId="{A05C9ECD-13FD-49B9-990C-063535A9DE11}" srcId="{07699D87-1B72-48EE-B364-43780267148D}" destId="{793DE1B8-3DF8-4E6F-AF9C-5533977D0E26}" srcOrd="0" destOrd="0" parTransId="{C9E32704-1E7F-42EF-87CE-9D49743BB8CE}" sibTransId="{4A787463-995C-4048-AE25-7DAF34CAC8A3}"/>
    <dgm:cxn modelId="{775BE832-27D8-4837-BEA5-1F0D369D8FB8}" type="presOf" srcId="{793DE1B8-3DF8-4E6F-AF9C-5533977D0E26}" destId="{788DCE9D-AFEF-41BB-9249-BC38A0C8B73B}" srcOrd="1" destOrd="0" presId="urn:microsoft.com/office/officeart/2005/8/layout/cycle8"/>
    <dgm:cxn modelId="{2A253029-61AD-4A89-A9D2-9BE98D35AD86}" type="presOf" srcId="{07699D87-1B72-48EE-B364-43780267148D}" destId="{946F8DE1-D91F-4BC9-90C4-E5984C67AD11}" srcOrd="0" destOrd="0" presId="urn:microsoft.com/office/officeart/2005/8/layout/cycle8"/>
    <dgm:cxn modelId="{884B5AED-E0F6-47D7-9DA3-57D85668A522}" type="presParOf" srcId="{946F8DE1-D91F-4BC9-90C4-E5984C67AD11}" destId="{C5D90E65-DB73-4081-8B77-EB3E8FE6AE32}" srcOrd="0" destOrd="0" presId="urn:microsoft.com/office/officeart/2005/8/layout/cycle8"/>
    <dgm:cxn modelId="{E6696246-6000-4061-B65F-BE40D5B49844}" type="presParOf" srcId="{946F8DE1-D91F-4BC9-90C4-E5984C67AD11}" destId="{2198B3DB-97FE-493C-8E83-0A6376F00514}" srcOrd="1" destOrd="0" presId="urn:microsoft.com/office/officeart/2005/8/layout/cycle8"/>
    <dgm:cxn modelId="{8568F34D-8F4C-413C-ABF8-E96D0B2AE0AC}" type="presParOf" srcId="{946F8DE1-D91F-4BC9-90C4-E5984C67AD11}" destId="{F7067A01-D7B0-44FC-ADB3-17251515AA78}" srcOrd="2" destOrd="0" presId="urn:microsoft.com/office/officeart/2005/8/layout/cycle8"/>
    <dgm:cxn modelId="{BEE2BA13-2E85-41CB-A199-F281589D13F2}" type="presParOf" srcId="{946F8DE1-D91F-4BC9-90C4-E5984C67AD11}" destId="{788DCE9D-AFEF-41BB-9249-BC38A0C8B73B}" srcOrd="3" destOrd="0" presId="urn:microsoft.com/office/officeart/2005/8/layout/cycle8"/>
    <dgm:cxn modelId="{EDFCE1F7-C69E-46D6-86C0-E06D24961489}" type="presParOf" srcId="{946F8DE1-D91F-4BC9-90C4-E5984C67AD11}" destId="{7FE4C02C-7B8A-4A3A-94B5-EBB5B77223BD}" srcOrd="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699D87-1B72-48EE-B364-43780267148D}" type="doc">
      <dgm:prSet loTypeId="urn:microsoft.com/office/officeart/2005/8/layout/cycle8" loCatId="cycle" qsTypeId="urn:microsoft.com/office/officeart/2005/8/quickstyle/simple3" qsCatId="simple" csTypeId="urn:microsoft.com/office/officeart/2005/8/colors/accent1_2" csCatId="accent1" phldr="1"/>
      <dgm:spPr/>
    </dgm:pt>
    <dgm:pt modelId="{793DE1B8-3DF8-4E6F-AF9C-5533977D0E26}">
      <dgm:prSet phldrT="[テキスト]"/>
      <dgm:spPr/>
      <dgm:t>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13</a:t>
          </a:r>
        </a:p>
      </dgm:t>
    </dgm:pt>
    <dgm:pt modelId="{C9E32704-1E7F-42EF-87CE-9D49743BB8CE}" type="parTrans" cxnId="{A05C9ECD-13FD-49B9-990C-063535A9DE11}">
      <dgm:prSet/>
      <dgm:spPr/>
      <dgm:t>
        <a:bodyPr/>
        <a:lstStyle/>
        <a:p>
          <a:endParaRPr kumimoji="1" lang="ja-JP" altLang="en-US"/>
        </a:p>
      </dgm:t>
    </dgm:pt>
    <dgm:pt modelId="{4A787463-995C-4048-AE25-7DAF34CAC8A3}" type="sibTrans" cxnId="{A05C9ECD-13FD-49B9-990C-063535A9DE11}">
      <dgm:prSet/>
      <dgm:spPr/>
      <dgm:t>
        <a:bodyPr/>
        <a:lstStyle/>
        <a:p>
          <a:endParaRPr kumimoji="1" lang="ja-JP" altLang="en-US"/>
        </a:p>
      </dgm:t>
    </dgm:pt>
    <dgm:pt modelId="{946F8DE1-D91F-4BC9-90C4-E5984C67AD11}" type="pres">
      <dgm:prSet presAssocID="{07699D87-1B72-48EE-B364-43780267148D}" presName="compositeShape" presStyleCnt="0">
        <dgm:presLayoutVars>
          <dgm:chMax val="7"/>
          <dgm:dir/>
          <dgm:resizeHandles val="exact"/>
        </dgm:presLayoutVars>
      </dgm:prSet>
      <dgm:spPr/>
    </dgm:pt>
    <dgm:pt modelId="{C5D90E65-DB73-4081-8B77-EB3E8FE6AE32}" type="pres">
      <dgm:prSet presAssocID="{07699D87-1B72-48EE-B364-43780267148D}" presName="wedge1" presStyleLbl="node1" presStyleIdx="0" presStyleCnt="1" custLinFactX="93656" custLinFactNeighborX="100000" custLinFactNeighborY="9524"/>
      <dgm:spPr/>
      <dgm:t>
        <a:bodyPr/>
        <a:lstStyle/>
        <a:p>
          <a:endParaRPr kumimoji="1" lang="ja-JP" altLang="en-US"/>
        </a:p>
      </dgm:t>
    </dgm:pt>
    <dgm:pt modelId="{2198B3DB-97FE-493C-8E83-0A6376F00514}" type="pres">
      <dgm:prSet presAssocID="{07699D87-1B72-48EE-B364-43780267148D}" presName="dummy1a" presStyleCnt="0"/>
      <dgm:spPr/>
    </dgm:pt>
    <dgm:pt modelId="{F7067A01-D7B0-44FC-ADB3-17251515AA78}" type="pres">
      <dgm:prSet presAssocID="{07699D87-1B72-48EE-B364-43780267148D}" presName="dummy1b" presStyleCnt="0"/>
      <dgm:spPr/>
    </dgm:pt>
    <dgm:pt modelId="{788DCE9D-AFEF-41BB-9249-BC38A0C8B73B}" type="pres">
      <dgm:prSet presAssocID="{07699D87-1B72-48EE-B364-43780267148D}" presName="wedge1Tx" presStyleLbl="node1" presStyleIdx="0" presStyleCnt="1">
        <dgm:presLayoutVars>
          <dgm:chMax val="0"/>
          <dgm:chPref val="0"/>
          <dgm:bulletEnabled val="1"/>
        </dgm:presLayoutVars>
      </dgm:prSet>
      <dgm:spPr/>
      <dgm:t>
        <a:bodyPr/>
        <a:lstStyle/>
        <a:p>
          <a:endParaRPr kumimoji="1" lang="ja-JP" altLang="en-US"/>
        </a:p>
      </dgm:t>
    </dgm:pt>
    <dgm:pt modelId="{7FE4C02C-7B8A-4A3A-94B5-EBB5B77223BD}" type="pres">
      <dgm:prSet presAssocID="{4A787463-995C-4048-AE25-7DAF34CAC8A3}" presName="arrowWedge1single" presStyleLbl="fgSibTrans2D1" presStyleIdx="0" presStyleCnt="1"/>
      <dgm:spPr/>
      <dgm:t>
        <a:bodyPr/>
        <a:lstStyle/>
        <a:p>
          <a:endParaRPr kumimoji="1" lang="ja-JP" altLang="en-US"/>
        </a:p>
      </dgm:t>
    </dgm:pt>
  </dgm:ptLst>
  <dgm:cxnLst>
    <dgm:cxn modelId="{9D643800-032A-4533-AEDF-62E4E9A245AC}" type="presOf" srcId="{793DE1B8-3DF8-4E6F-AF9C-5533977D0E26}" destId="{C5D90E65-DB73-4081-8B77-EB3E8FE6AE32}" srcOrd="0" destOrd="0" presId="urn:microsoft.com/office/officeart/2005/8/layout/cycle8"/>
    <dgm:cxn modelId="{D46DC4E0-AD83-4C7F-B367-F3EA66302FCD}" type="presOf" srcId="{07699D87-1B72-48EE-B364-43780267148D}" destId="{946F8DE1-D91F-4BC9-90C4-E5984C67AD11}" srcOrd="0" destOrd="0" presId="urn:microsoft.com/office/officeart/2005/8/layout/cycle8"/>
    <dgm:cxn modelId="{70AD8CC5-B9CB-4E08-A167-6682BDD94AEE}" type="presOf" srcId="{793DE1B8-3DF8-4E6F-AF9C-5533977D0E26}" destId="{788DCE9D-AFEF-41BB-9249-BC38A0C8B73B}" srcOrd="1" destOrd="0" presId="urn:microsoft.com/office/officeart/2005/8/layout/cycle8"/>
    <dgm:cxn modelId="{A05C9ECD-13FD-49B9-990C-063535A9DE11}" srcId="{07699D87-1B72-48EE-B364-43780267148D}" destId="{793DE1B8-3DF8-4E6F-AF9C-5533977D0E26}" srcOrd="0" destOrd="0" parTransId="{C9E32704-1E7F-42EF-87CE-9D49743BB8CE}" sibTransId="{4A787463-995C-4048-AE25-7DAF34CAC8A3}"/>
    <dgm:cxn modelId="{B6A6DBE7-1CC2-4DC1-8397-F64CD11D6946}" type="presParOf" srcId="{946F8DE1-D91F-4BC9-90C4-E5984C67AD11}" destId="{C5D90E65-DB73-4081-8B77-EB3E8FE6AE32}" srcOrd="0" destOrd="0" presId="urn:microsoft.com/office/officeart/2005/8/layout/cycle8"/>
    <dgm:cxn modelId="{4C0D9F08-7CB0-42B5-BC0D-43E5F5AB6884}" type="presParOf" srcId="{946F8DE1-D91F-4BC9-90C4-E5984C67AD11}" destId="{2198B3DB-97FE-493C-8E83-0A6376F00514}" srcOrd="1" destOrd="0" presId="urn:microsoft.com/office/officeart/2005/8/layout/cycle8"/>
    <dgm:cxn modelId="{6DC06565-AD0D-43C0-BFEA-3489F2CF9EDD}" type="presParOf" srcId="{946F8DE1-D91F-4BC9-90C4-E5984C67AD11}" destId="{F7067A01-D7B0-44FC-ADB3-17251515AA78}" srcOrd="2" destOrd="0" presId="urn:microsoft.com/office/officeart/2005/8/layout/cycle8"/>
    <dgm:cxn modelId="{4524384A-0961-4AB1-9E1F-5C8D9D0545E9}" type="presParOf" srcId="{946F8DE1-D91F-4BC9-90C4-E5984C67AD11}" destId="{788DCE9D-AFEF-41BB-9249-BC38A0C8B73B}" srcOrd="3" destOrd="0" presId="urn:microsoft.com/office/officeart/2005/8/layout/cycle8"/>
    <dgm:cxn modelId="{48A9AB75-F37D-4511-AC36-2C1A60D7E5CE}" type="presParOf" srcId="{946F8DE1-D91F-4BC9-90C4-E5984C67AD11}" destId="{7FE4C02C-7B8A-4A3A-94B5-EBB5B77223BD}" srcOrd="4"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7699D87-1B72-48EE-B364-43780267148D}" type="doc">
      <dgm:prSet loTypeId="urn:microsoft.com/office/officeart/2005/8/layout/cycle8" loCatId="cycle" qsTypeId="urn:microsoft.com/office/officeart/2005/8/quickstyle/simple3" qsCatId="simple" csTypeId="urn:microsoft.com/office/officeart/2005/8/colors/accent1_2" csCatId="accent1" phldr="1"/>
      <dgm:spPr/>
    </dgm:pt>
    <dgm:pt modelId="{793DE1B8-3DF8-4E6F-AF9C-5533977D0E26}">
      <dgm:prSet phldrT="[テキスト]"/>
      <dgm:spPr/>
      <dgm:t>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11</a:t>
          </a:r>
        </a:p>
      </dgm:t>
    </dgm:pt>
    <dgm:pt modelId="{C9E32704-1E7F-42EF-87CE-9D49743BB8CE}" type="parTrans" cxnId="{A05C9ECD-13FD-49B9-990C-063535A9DE11}">
      <dgm:prSet/>
      <dgm:spPr/>
      <dgm:t>
        <a:bodyPr/>
        <a:lstStyle/>
        <a:p>
          <a:endParaRPr kumimoji="1" lang="ja-JP" altLang="en-US"/>
        </a:p>
      </dgm:t>
    </dgm:pt>
    <dgm:pt modelId="{4A787463-995C-4048-AE25-7DAF34CAC8A3}" type="sibTrans" cxnId="{A05C9ECD-13FD-49B9-990C-063535A9DE11}">
      <dgm:prSet/>
      <dgm:spPr/>
      <dgm:t>
        <a:bodyPr/>
        <a:lstStyle/>
        <a:p>
          <a:endParaRPr kumimoji="1" lang="ja-JP" altLang="en-US"/>
        </a:p>
      </dgm:t>
    </dgm:pt>
    <dgm:pt modelId="{946F8DE1-D91F-4BC9-90C4-E5984C67AD11}" type="pres">
      <dgm:prSet presAssocID="{07699D87-1B72-48EE-B364-43780267148D}" presName="compositeShape" presStyleCnt="0">
        <dgm:presLayoutVars>
          <dgm:chMax val="7"/>
          <dgm:dir/>
          <dgm:resizeHandles val="exact"/>
        </dgm:presLayoutVars>
      </dgm:prSet>
      <dgm:spPr/>
    </dgm:pt>
    <dgm:pt modelId="{C5D90E65-DB73-4081-8B77-EB3E8FE6AE32}" type="pres">
      <dgm:prSet presAssocID="{07699D87-1B72-48EE-B364-43780267148D}" presName="wedge1" presStyleLbl="node1" presStyleIdx="0" presStyleCnt="1" custLinFactX="93656" custLinFactNeighborX="100000" custLinFactNeighborY="9524"/>
      <dgm:spPr/>
      <dgm:t>
        <a:bodyPr/>
        <a:lstStyle/>
        <a:p>
          <a:endParaRPr kumimoji="1" lang="ja-JP" altLang="en-US"/>
        </a:p>
      </dgm:t>
    </dgm:pt>
    <dgm:pt modelId="{2198B3DB-97FE-493C-8E83-0A6376F00514}" type="pres">
      <dgm:prSet presAssocID="{07699D87-1B72-48EE-B364-43780267148D}" presName="dummy1a" presStyleCnt="0"/>
      <dgm:spPr/>
    </dgm:pt>
    <dgm:pt modelId="{F7067A01-D7B0-44FC-ADB3-17251515AA78}" type="pres">
      <dgm:prSet presAssocID="{07699D87-1B72-48EE-B364-43780267148D}" presName="dummy1b" presStyleCnt="0"/>
      <dgm:spPr/>
    </dgm:pt>
    <dgm:pt modelId="{788DCE9D-AFEF-41BB-9249-BC38A0C8B73B}" type="pres">
      <dgm:prSet presAssocID="{07699D87-1B72-48EE-B364-43780267148D}" presName="wedge1Tx" presStyleLbl="node1" presStyleIdx="0" presStyleCnt="1">
        <dgm:presLayoutVars>
          <dgm:chMax val="0"/>
          <dgm:chPref val="0"/>
          <dgm:bulletEnabled val="1"/>
        </dgm:presLayoutVars>
      </dgm:prSet>
      <dgm:spPr/>
      <dgm:t>
        <a:bodyPr/>
        <a:lstStyle/>
        <a:p>
          <a:endParaRPr kumimoji="1" lang="ja-JP" altLang="en-US"/>
        </a:p>
      </dgm:t>
    </dgm:pt>
    <dgm:pt modelId="{7FE4C02C-7B8A-4A3A-94B5-EBB5B77223BD}" type="pres">
      <dgm:prSet presAssocID="{4A787463-995C-4048-AE25-7DAF34CAC8A3}" presName="arrowWedge1single" presStyleLbl="fgSibTrans2D1" presStyleIdx="0" presStyleCnt="1"/>
      <dgm:spPr/>
      <dgm:t>
        <a:bodyPr/>
        <a:lstStyle/>
        <a:p>
          <a:endParaRPr kumimoji="1" lang="ja-JP" altLang="en-US"/>
        </a:p>
      </dgm:t>
    </dgm:pt>
  </dgm:ptLst>
  <dgm:cxnLst>
    <dgm:cxn modelId="{99CF3E04-C3DA-439A-AE7D-55CC9F876D44}" type="presOf" srcId="{07699D87-1B72-48EE-B364-43780267148D}" destId="{946F8DE1-D91F-4BC9-90C4-E5984C67AD11}" srcOrd="0" destOrd="0" presId="urn:microsoft.com/office/officeart/2005/8/layout/cycle8"/>
    <dgm:cxn modelId="{CCC17A48-56DE-4F95-B8C9-FBDB4CD27EF3}" type="presOf" srcId="{793DE1B8-3DF8-4E6F-AF9C-5533977D0E26}" destId="{788DCE9D-AFEF-41BB-9249-BC38A0C8B73B}" srcOrd="1" destOrd="0" presId="urn:microsoft.com/office/officeart/2005/8/layout/cycle8"/>
    <dgm:cxn modelId="{A05C9ECD-13FD-49B9-990C-063535A9DE11}" srcId="{07699D87-1B72-48EE-B364-43780267148D}" destId="{793DE1B8-3DF8-4E6F-AF9C-5533977D0E26}" srcOrd="0" destOrd="0" parTransId="{C9E32704-1E7F-42EF-87CE-9D49743BB8CE}" sibTransId="{4A787463-995C-4048-AE25-7DAF34CAC8A3}"/>
    <dgm:cxn modelId="{EE2FA56A-4334-4D2C-9299-C5220A9D2244}" type="presOf" srcId="{793DE1B8-3DF8-4E6F-AF9C-5533977D0E26}" destId="{C5D90E65-DB73-4081-8B77-EB3E8FE6AE32}" srcOrd="0" destOrd="0" presId="urn:microsoft.com/office/officeart/2005/8/layout/cycle8"/>
    <dgm:cxn modelId="{1425304B-D9BA-44CF-A71B-712D84A24A1E}" type="presParOf" srcId="{946F8DE1-D91F-4BC9-90C4-E5984C67AD11}" destId="{C5D90E65-DB73-4081-8B77-EB3E8FE6AE32}" srcOrd="0" destOrd="0" presId="urn:microsoft.com/office/officeart/2005/8/layout/cycle8"/>
    <dgm:cxn modelId="{6E09FB6F-668E-4376-B934-6B3D9E422FB3}" type="presParOf" srcId="{946F8DE1-D91F-4BC9-90C4-E5984C67AD11}" destId="{2198B3DB-97FE-493C-8E83-0A6376F00514}" srcOrd="1" destOrd="0" presId="urn:microsoft.com/office/officeart/2005/8/layout/cycle8"/>
    <dgm:cxn modelId="{82DA6363-F70B-4ED8-A25C-C25C1E4BBD8F}" type="presParOf" srcId="{946F8DE1-D91F-4BC9-90C4-E5984C67AD11}" destId="{F7067A01-D7B0-44FC-ADB3-17251515AA78}" srcOrd="2" destOrd="0" presId="urn:microsoft.com/office/officeart/2005/8/layout/cycle8"/>
    <dgm:cxn modelId="{FC498075-4280-4B6F-924B-B83604BE4DDE}" type="presParOf" srcId="{946F8DE1-D91F-4BC9-90C4-E5984C67AD11}" destId="{788DCE9D-AFEF-41BB-9249-BC38A0C8B73B}" srcOrd="3" destOrd="0" presId="urn:microsoft.com/office/officeart/2005/8/layout/cycle8"/>
    <dgm:cxn modelId="{AB8EC606-1533-4A58-9C6F-2AFA0F5AC16E}" type="presParOf" srcId="{946F8DE1-D91F-4BC9-90C4-E5984C67AD11}" destId="{7FE4C02C-7B8A-4A3A-94B5-EBB5B77223BD}" srcOrd="4" destOrd="0" presId="urn:microsoft.com/office/officeart/2005/8/layout/cycle8"/>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90E65-DB73-4081-8B77-EB3E8FE6AE32}">
      <dsp:nvSpPr>
        <dsp:cNvPr id="0" name=""/>
        <dsp:cNvSpPr/>
      </dsp:nvSpPr>
      <dsp:spPr>
        <a:xfrm>
          <a:off x="157797" y="150357"/>
          <a:ext cx="789376" cy="789376"/>
        </a:xfrm>
        <a:prstGeom prst="ellipse">
          <a:avLst/>
        </a:prstGeom>
        <a:gradFill rotWithShape="0">
          <a:gsLst>
            <a:gs pos="0">
              <a:schemeClr val="accent1">
                <a:hueOff val="0"/>
                <a:satOff val="0"/>
                <a:lumOff val="0"/>
                <a:alphaOff val="0"/>
                <a:tint val="58000"/>
                <a:satMod val="300000"/>
              </a:schemeClr>
            </a:gs>
            <a:gs pos="100000">
              <a:schemeClr val="accent1">
                <a:hueOff val="0"/>
                <a:satOff val="0"/>
                <a:lumOff val="0"/>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smtClean="0">
              <a:latin typeface="メイリオ" panose="020B0604030504040204" pitchFamily="50" charset="-128"/>
              <a:ea typeface="メイリオ" panose="020B0604030504040204" pitchFamily="50" charset="-128"/>
              <a:cs typeface="メイリオ" panose="020B0604030504040204" pitchFamily="50" charset="-128"/>
            </a:rPr>
            <a:t>１</a:t>
          </a:r>
          <a:endParaRPr kumimoji="1" lang="en-US" altLang="ja-JP" sz="2000" kern="1200" dirty="0" smtClean="0">
            <a:latin typeface="メイリオ" panose="020B0604030504040204" pitchFamily="50" charset="-128"/>
            <a:ea typeface="メイリオ" panose="020B0604030504040204" pitchFamily="50" charset="-128"/>
            <a:cs typeface="メイリオ" panose="020B0604030504040204" pitchFamily="50" charset="-128"/>
          </a:endParaRPr>
        </a:p>
      </dsp:txBody>
      <dsp:txXfrm>
        <a:off x="289360" y="281920"/>
        <a:ext cx="526251" cy="526251"/>
      </dsp:txXfrm>
    </dsp:sp>
    <dsp:sp modelId="{7FE4C02C-7B8A-4A3A-94B5-EBB5B77223BD}">
      <dsp:nvSpPr>
        <dsp:cNvPr id="0" name=""/>
        <dsp:cNvSpPr/>
      </dsp:nvSpPr>
      <dsp:spPr>
        <a:xfrm>
          <a:off x="126931" y="101080"/>
          <a:ext cx="887108" cy="887108"/>
        </a:xfrm>
        <a:prstGeom prst="circularArrow">
          <a:avLst>
            <a:gd name="adj1" fmla="val 5085"/>
            <a:gd name="adj2" fmla="val 327528"/>
            <a:gd name="adj3" fmla="val 15715637"/>
            <a:gd name="adj4" fmla="val 16356835"/>
            <a:gd name="adj5" fmla="val 5932"/>
          </a:avLst>
        </a:prstGeom>
        <a:gradFill rotWithShape="0">
          <a:gsLst>
            <a:gs pos="0">
              <a:schemeClr val="accent1">
                <a:tint val="60000"/>
                <a:hueOff val="0"/>
                <a:satOff val="0"/>
                <a:lumOff val="0"/>
                <a:alphaOff val="0"/>
                <a:tint val="58000"/>
                <a:satMod val="300000"/>
              </a:schemeClr>
            </a:gs>
            <a:gs pos="100000">
              <a:schemeClr val="accent1">
                <a:tint val="60000"/>
                <a:hueOff val="0"/>
                <a:satOff val="0"/>
                <a:lumOff val="0"/>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90E65-DB73-4081-8B77-EB3E8FE6AE32}">
      <dsp:nvSpPr>
        <dsp:cNvPr id="0" name=""/>
        <dsp:cNvSpPr/>
      </dsp:nvSpPr>
      <dsp:spPr>
        <a:xfrm>
          <a:off x="157797" y="150357"/>
          <a:ext cx="789376" cy="789376"/>
        </a:xfrm>
        <a:prstGeom prst="ellipse">
          <a:avLst/>
        </a:prstGeom>
        <a:gradFill rotWithShape="0">
          <a:gsLst>
            <a:gs pos="0">
              <a:schemeClr val="accent1">
                <a:hueOff val="0"/>
                <a:satOff val="0"/>
                <a:lumOff val="0"/>
                <a:alphaOff val="0"/>
                <a:tint val="58000"/>
                <a:satMod val="300000"/>
              </a:schemeClr>
            </a:gs>
            <a:gs pos="100000">
              <a:schemeClr val="accent1">
                <a:hueOff val="0"/>
                <a:satOff val="0"/>
                <a:lumOff val="0"/>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smtClean="0">
              <a:latin typeface="メイリオ" panose="020B0604030504040204" pitchFamily="50" charset="-128"/>
              <a:ea typeface="メイリオ" panose="020B0604030504040204" pitchFamily="50" charset="-128"/>
              <a:cs typeface="メイリオ" panose="020B0604030504040204" pitchFamily="50" charset="-128"/>
            </a:rPr>
            <a:t>３</a:t>
          </a:r>
          <a:endParaRPr kumimoji="1" lang="en-US" altLang="ja-JP" sz="2000" kern="1200" dirty="0" smtClean="0">
            <a:latin typeface="メイリオ" panose="020B0604030504040204" pitchFamily="50" charset="-128"/>
            <a:ea typeface="メイリオ" panose="020B0604030504040204" pitchFamily="50" charset="-128"/>
            <a:cs typeface="メイリオ" panose="020B0604030504040204" pitchFamily="50" charset="-128"/>
          </a:endParaRPr>
        </a:p>
      </dsp:txBody>
      <dsp:txXfrm>
        <a:off x="289360" y="281920"/>
        <a:ext cx="526251" cy="526251"/>
      </dsp:txXfrm>
    </dsp:sp>
    <dsp:sp modelId="{7FE4C02C-7B8A-4A3A-94B5-EBB5B77223BD}">
      <dsp:nvSpPr>
        <dsp:cNvPr id="0" name=""/>
        <dsp:cNvSpPr/>
      </dsp:nvSpPr>
      <dsp:spPr>
        <a:xfrm>
          <a:off x="126931" y="101080"/>
          <a:ext cx="887108" cy="887108"/>
        </a:xfrm>
        <a:prstGeom prst="circularArrow">
          <a:avLst>
            <a:gd name="adj1" fmla="val 5085"/>
            <a:gd name="adj2" fmla="val 327528"/>
            <a:gd name="adj3" fmla="val 15715637"/>
            <a:gd name="adj4" fmla="val 16356835"/>
            <a:gd name="adj5" fmla="val 5932"/>
          </a:avLst>
        </a:prstGeom>
        <a:gradFill rotWithShape="0">
          <a:gsLst>
            <a:gs pos="0">
              <a:schemeClr val="accent1">
                <a:tint val="60000"/>
                <a:hueOff val="0"/>
                <a:satOff val="0"/>
                <a:lumOff val="0"/>
                <a:alphaOff val="0"/>
                <a:tint val="58000"/>
                <a:satMod val="300000"/>
              </a:schemeClr>
            </a:gs>
            <a:gs pos="100000">
              <a:schemeClr val="accent1">
                <a:tint val="60000"/>
                <a:hueOff val="0"/>
                <a:satOff val="0"/>
                <a:lumOff val="0"/>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90E65-DB73-4081-8B77-EB3E8FE6AE32}">
      <dsp:nvSpPr>
        <dsp:cNvPr id="0" name=""/>
        <dsp:cNvSpPr/>
      </dsp:nvSpPr>
      <dsp:spPr>
        <a:xfrm>
          <a:off x="157797" y="150357"/>
          <a:ext cx="789376" cy="789376"/>
        </a:xfrm>
        <a:prstGeom prst="ellipse">
          <a:avLst/>
        </a:prstGeom>
        <a:gradFill rotWithShape="0">
          <a:gsLst>
            <a:gs pos="0">
              <a:schemeClr val="accent1">
                <a:hueOff val="0"/>
                <a:satOff val="0"/>
                <a:lumOff val="0"/>
                <a:alphaOff val="0"/>
                <a:tint val="58000"/>
                <a:satMod val="300000"/>
              </a:schemeClr>
            </a:gs>
            <a:gs pos="100000">
              <a:schemeClr val="accent1">
                <a:hueOff val="0"/>
                <a:satOff val="0"/>
                <a:lumOff val="0"/>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smtClean="0">
              <a:latin typeface="メイリオ" panose="020B0604030504040204" pitchFamily="50" charset="-128"/>
              <a:ea typeface="メイリオ" panose="020B0604030504040204" pitchFamily="50" charset="-128"/>
              <a:cs typeface="メイリオ" panose="020B0604030504040204" pitchFamily="50" charset="-128"/>
            </a:rPr>
            <a:t>４</a:t>
          </a:r>
          <a:endParaRPr kumimoji="1" lang="en-US" altLang="ja-JP" sz="2000" kern="1200" dirty="0" smtClean="0">
            <a:latin typeface="メイリオ" panose="020B0604030504040204" pitchFamily="50" charset="-128"/>
            <a:ea typeface="メイリオ" panose="020B0604030504040204" pitchFamily="50" charset="-128"/>
            <a:cs typeface="メイリオ" panose="020B0604030504040204" pitchFamily="50" charset="-128"/>
          </a:endParaRPr>
        </a:p>
      </dsp:txBody>
      <dsp:txXfrm>
        <a:off x="289360" y="281920"/>
        <a:ext cx="526251" cy="526251"/>
      </dsp:txXfrm>
    </dsp:sp>
    <dsp:sp modelId="{7FE4C02C-7B8A-4A3A-94B5-EBB5B77223BD}">
      <dsp:nvSpPr>
        <dsp:cNvPr id="0" name=""/>
        <dsp:cNvSpPr/>
      </dsp:nvSpPr>
      <dsp:spPr>
        <a:xfrm>
          <a:off x="126931" y="101080"/>
          <a:ext cx="887108" cy="887108"/>
        </a:xfrm>
        <a:prstGeom prst="circularArrow">
          <a:avLst>
            <a:gd name="adj1" fmla="val 5085"/>
            <a:gd name="adj2" fmla="val 327528"/>
            <a:gd name="adj3" fmla="val 15715637"/>
            <a:gd name="adj4" fmla="val 16356835"/>
            <a:gd name="adj5" fmla="val 5932"/>
          </a:avLst>
        </a:prstGeom>
        <a:gradFill rotWithShape="0">
          <a:gsLst>
            <a:gs pos="0">
              <a:schemeClr val="accent1">
                <a:tint val="60000"/>
                <a:hueOff val="0"/>
                <a:satOff val="0"/>
                <a:lumOff val="0"/>
                <a:alphaOff val="0"/>
                <a:tint val="58000"/>
                <a:satMod val="300000"/>
              </a:schemeClr>
            </a:gs>
            <a:gs pos="100000">
              <a:schemeClr val="accent1">
                <a:tint val="60000"/>
                <a:hueOff val="0"/>
                <a:satOff val="0"/>
                <a:lumOff val="0"/>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90E65-DB73-4081-8B77-EB3E8FE6AE32}">
      <dsp:nvSpPr>
        <dsp:cNvPr id="0" name=""/>
        <dsp:cNvSpPr/>
      </dsp:nvSpPr>
      <dsp:spPr>
        <a:xfrm>
          <a:off x="157797" y="150357"/>
          <a:ext cx="789376" cy="789376"/>
        </a:xfrm>
        <a:prstGeom prst="ellipse">
          <a:avLst/>
        </a:prstGeom>
        <a:gradFill rotWithShape="0">
          <a:gsLst>
            <a:gs pos="0">
              <a:schemeClr val="accent1">
                <a:hueOff val="0"/>
                <a:satOff val="0"/>
                <a:lumOff val="0"/>
                <a:alphaOff val="0"/>
                <a:tint val="58000"/>
                <a:satMod val="300000"/>
              </a:schemeClr>
            </a:gs>
            <a:gs pos="100000">
              <a:schemeClr val="accent1">
                <a:hueOff val="0"/>
                <a:satOff val="0"/>
                <a:lumOff val="0"/>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smtClean="0">
              <a:latin typeface="メイリオ" panose="020B0604030504040204" pitchFamily="50" charset="-128"/>
              <a:ea typeface="メイリオ" panose="020B0604030504040204" pitchFamily="50" charset="-128"/>
              <a:cs typeface="メイリオ" panose="020B0604030504040204" pitchFamily="50" charset="-128"/>
            </a:rPr>
            <a:t>６</a:t>
          </a:r>
          <a:endParaRPr kumimoji="1" lang="en-US" altLang="ja-JP" sz="2000" kern="1200" dirty="0" smtClean="0">
            <a:latin typeface="メイリオ" panose="020B0604030504040204" pitchFamily="50" charset="-128"/>
            <a:ea typeface="メイリオ" panose="020B0604030504040204" pitchFamily="50" charset="-128"/>
            <a:cs typeface="メイリオ" panose="020B0604030504040204" pitchFamily="50" charset="-128"/>
          </a:endParaRPr>
        </a:p>
      </dsp:txBody>
      <dsp:txXfrm>
        <a:off x="289360" y="281920"/>
        <a:ext cx="526251" cy="526251"/>
      </dsp:txXfrm>
    </dsp:sp>
    <dsp:sp modelId="{7FE4C02C-7B8A-4A3A-94B5-EBB5B77223BD}">
      <dsp:nvSpPr>
        <dsp:cNvPr id="0" name=""/>
        <dsp:cNvSpPr/>
      </dsp:nvSpPr>
      <dsp:spPr>
        <a:xfrm>
          <a:off x="126931" y="101080"/>
          <a:ext cx="887108" cy="887108"/>
        </a:xfrm>
        <a:prstGeom prst="circularArrow">
          <a:avLst>
            <a:gd name="adj1" fmla="val 5085"/>
            <a:gd name="adj2" fmla="val 327528"/>
            <a:gd name="adj3" fmla="val 15715637"/>
            <a:gd name="adj4" fmla="val 16356835"/>
            <a:gd name="adj5" fmla="val 5932"/>
          </a:avLst>
        </a:prstGeom>
        <a:gradFill rotWithShape="0">
          <a:gsLst>
            <a:gs pos="0">
              <a:schemeClr val="accent1">
                <a:tint val="60000"/>
                <a:hueOff val="0"/>
                <a:satOff val="0"/>
                <a:lumOff val="0"/>
                <a:alphaOff val="0"/>
                <a:tint val="58000"/>
                <a:satMod val="300000"/>
              </a:schemeClr>
            </a:gs>
            <a:gs pos="100000">
              <a:schemeClr val="accent1">
                <a:tint val="60000"/>
                <a:hueOff val="0"/>
                <a:satOff val="0"/>
                <a:lumOff val="0"/>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90E65-DB73-4081-8B77-EB3E8FE6AE32}">
      <dsp:nvSpPr>
        <dsp:cNvPr id="0" name=""/>
        <dsp:cNvSpPr/>
      </dsp:nvSpPr>
      <dsp:spPr>
        <a:xfrm>
          <a:off x="157797" y="150357"/>
          <a:ext cx="789376" cy="789376"/>
        </a:xfrm>
        <a:prstGeom prst="ellipse">
          <a:avLst/>
        </a:prstGeom>
        <a:gradFill rotWithShape="0">
          <a:gsLst>
            <a:gs pos="0">
              <a:schemeClr val="accent1">
                <a:hueOff val="0"/>
                <a:satOff val="0"/>
                <a:lumOff val="0"/>
                <a:alphaOff val="0"/>
                <a:tint val="58000"/>
                <a:satMod val="300000"/>
              </a:schemeClr>
            </a:gs>
            <a:gs pos="100000">
              <a:schemeClr val="accent1">
                <a:hueOff val="0"/>
                <a:satOff val="0"/>
                <a:lumOff val="0"/>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smtClean="0">
              <a:latin typeface="メイリオ" panose="020B0604030504040204" pitchFamily="50" charset="-128"/>
              <a:ea typeface="メイリオ" panose="020B0604030504040204" pitchFamily="50" charset="-128"/>
              <a:cs typeface="メイリオ" panose="020B0604030504040204" pitchFamily="50" charset="-128"/>
            </a:rPr>
            <a:t>７</a:t>
          </a:r>
          <a:endParaRPr kumimoji="1" lang="en-US" altLang="ja-JP" sz="2000" kern="1200" dirty="0" smtClean="0">
            <a:latin typeface="メイリオ" panose="020B0604030504040204" pitchFamily="50" charset="-128"/>
            <a:ea typeface="メイリオ" panose="020B0604030504040204" pitchFamily="50" charset="-128"/>
            <a:cs typeface="メイリオ" panose="020B0604030504040204" pitchFamily="50" charset="-128"/>
          </a:endParaRPr>
        </a:p>
      </dsp:txBody>
      <dsp:txXfrm>
        <a:off x="289360" y="281920"/>
        <a:ext cx="526251" cy="526251"/>
      </dsp:txXfrm>
    </dsp:sp>
    <dsp:sp modelId="{7FE4C02C-7B8A-4A3A-94B5-EBB5B77223BD}">
      <dsp:nvSpPr>
        <dsp:cNvPr id="0" name=""/>
        <dsp:cNvSpPr/>
      </dsp:nvSpPr>
      <dsp:spPr>
        <a:xfrm>
          <a:off x="126931" y="101080"/>
          <a:ext cx="887108" cy="887108"/>
        </a:xfrm>
        <a:prstGeom prst="circularArrow">
          <a:avLst>
            <a:gd name="adj1" fmla="val 5085"/>
            <a:gd name="adj2" fmla="val 327528"/>
            <a:gd name="adj3" fmla="val 15715637"/>
            <a:gd name="adj4" fmla="val 16356835"/>
            <a:gd name="adj5" fmla="val 5932"/>
          </a:avLst>
        </a:prstGeom>
        <a:gradFill rotWithShape="0">
          <a:gsLst>
            <a:gs pos="0">
              <a:schemeClr val="accent1">
                <a:tint val="60000"/>
                <a:hueOff val="0"/>
                <a:satOff val="0"/>
                <a:lumOff val="0"/>
                <a:alphaOff val="0"/>
                <a:tint val="58000"/>
                <a:satMod val="300000"/>
              </a:schemeClr>
            </a:gs>
            <a:gs pos="100000">
              <a:schemeClr val="accent1">
                <a:tint val="60000"/>
                <a:hueOff val="0"/>
                <a:satOff val="0"/>
                <a:lumOff val="0"/>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90E65-DB73-4081-8B77-EB3E8FE6AE32}">
      <dsp:nvSpPr>
        <dsp:cNvPr id="0" name=""/>
        <dsp:cNvSpPr/>
      </dsp:nvSpPr>
      <dsp:spPr>
        <a:xfrm>
          <a:off x="157797" y="150357"/>
          <a:ext cx="789376" cy="789376"/>
        </a:xfrm>
        <a:prstGeom prst="ellipse">
          <a:avLst/>
        </a:prstGeom>
        <a:gradFill rotWithShape="0">
          <a:gsLst>
            <a:gs pos="0">
              <a:schemeClr val="accent1">
                <a:hueOff val="0"/>
                <a:satOff val="0"/>
                <a:lumOff val="0"/>
                <a:alphaOff val="0"/>
                <a:tint val="58000"/>
                <a:satMod val="300000"/>
              </a:schemeClr>
            </a:gs>
            <a:gs pos="100000">
              <a:schemeClr val="accent1">
                <a:hueOff val="0"/>
                <a:satOff val="0"/>
                <a:lumOff val="0"/>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smtClean="0">
              <a:latin typeface="メイリオ" panose="020B0604030504040204" pitchFamily="50" charset="-128"/>
              <a:ea typeface="メイリオ" panose="020B0604030504040204" pitchFamily="50" charset="-128"/>
              <a:cs typeface="メイリオ" panose="020B0604030504040204" pitchFamily="50" charset="-128"/>
            </a:rPr>
            <a:t>９</a:t>
          </a:r>
          <a:endParaRPr kumimoji="1" lang="en-US" altLang="ja-JP" sz="2000" kern="1200" dirty="0" smtClean="0">
            <a:latin typeface="メイリオ" panose="020B0604030504040204" pitchFamily="50" charset="-128"/>
            <a:ea typeface="メイリオ" panose="020B0604030504040204" pitchFamily="50" charset="-128"/>
            <a:cs typeface="メイリオ" panose="020B0604030504040204" pitchFamily="50" charset="-128"/>
          </a:endParaRPr>
        </a:p>
      </dsp:txBody>
      <dsp:txXfrm>
        <a:off x="289360" y="281920"/>
        <a:ext cx="526251" cy="526251"/>
      </dsp:txXfrm>
    </dsp:sp>
    <dsp:sp modelId="{7FE4C02C-7B8A-4A3A-94B5-EBB5B77223BD}">
      <dsp:nvSpPr>
        <dsp:cNvPr id="0" name=""/>
        <dsp:cNvSpPr/>
      </dsp:nvSpPr>
      <dsp:spPr>
        <a:xfrm>
          <a:off x="126931" y="101080"/>
          <a:ext cx="887108" cy="887108"/>
        </a:xfrm>
        <a:prstGeom prst="circularArrow">
          <a:avLst>
            <a:gd name="adj1" fmla="val 5085"/>
            <a:gd name="adj2" fmla="val 327528"/>
            <a:gd name="adj3" fmla="val 15715637"/>
            <a:gd name="adj4" fmla="val 16356835"/>
            <a:gd name="adj5" fmla="val 5932"/>
          </a:avLst>
        </a:prstGeom>
        <a:gradFill rotWithShape="0">
          <a:gsLst>
            <a:gs pos="0">
              <a:schemeClr val="accent1">
                <a:tint val="60000"/>
                <a:hueOff val="0"/>
                <a:satOff val="0"/>
                <a:lumOff val="0"/>
                <a:alphaOff val="0"/>
                <a:tint val="58000"/>
                <a:satMod val="300000"/>
              </a:schemeClr>
            </a:gs>
            <a:gs pos="100000">
              <a:schemeClr val="accent1">
                <a:tint val="60000"/>
                <a:hueOff val="0"/>
                <a:satOff val="0"/>
                <a:lumOff val="0"/>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90E65-DB73-4081-8B77-EB3E8FE6AE32}">
      <dsp:nvSpPr>
        <dsp:cNvPr id="0" name=""/>
        <dsp:cNvSpPr/>
      </dsp:nvSpPr>
      <dsp:spPr>
        <a:xfrm>
          <a:off x="157797" y="150357"/>
          <a:ext cx="789376" cy="789376"/>
        </a:xfrm>
        <a:prstGeom prst="ellipse">
          <a:avLst/>
        </a:prstGeom>
        <a:gradFill rotWithShape="0">
          <a:gsLst>
            <a:gs pos="0">
              <a:schemeClr val="accent1">
                <a:hueOff val="0"/>
                <a:satOff val="0"/>
                <a:lumOff val="0"/>
                <a:alphaOff val="0"/>
                <a:tint val="58000"/>
                <a:satMod val="300000"/>
              </a:schemeClr>
            </a:gs>
            <a:gs pos="100000">
              <a:schemeClr val="accent1">
                <a:hueOff val="0"/>
                <a:satOff val="0"/>
                <a:lumOff val="0"/>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smtClean="0">
              <a:latin typeface="メイリオ" panose="020B0604030504040204" pitchFamily="50" charset="-128"/>
              <a:ea typeface="メイリオ" panose="020B0604030504040204" pitchFamily="50" charset="-128"/>
              <a:cs typeface="メイリオ" panose="020B0604030504040204" pitchFamily="50" charset="-128"/>
            </a:rPr>
            <a:t>８</a:t>
          </a:r>
          <a:endParaRPr kumimoji="1" lang="en-US" altLang="ja-JP" sz="2000" kern="1200" dirty="0" smtClean="0">
            <a:latin typeface="メイリオ" panose="020B0604030504040204" pitchFamily="50" charset="-128"/>
            <a:ea typeface="メイリオ" panose="020B0604030504040204" pitchFamily="50" charset="-128"/>
            <a:cs typeface="メイリオ" panose="020B0604030504040204" pitchFamily="50" charset="-128"/>
          </a:endParaRPr>
        </a:p>
      </dsp:txBody>
      <dsp:txXfrm>
        <a:off x="289360" y="281920"/>
        <a:ext cx="526251" cy="526251"/>
      </dsp:txXfrm>
    </dsp:sp>
    <dsp:sp modelId="{7FE4C02C-7B8A-4A3A-94B5-EBB5B77223BD}">
      <dsp:nvSpPr>
        <dsp:cNvPr id="0" name=""/>
        <dsp:cNvSpPr/>
      </dsp:nvSpPr>
      <dsp:spPr>
        <a:xfrm>
          <a:off x="126931" y="101080"/>
          <a:ext cx="887108" cy="887108"/>
        </a:xfrm>
        <a:prstGeom prst="circularArrow">
          <a:avLst>
            <a:gd name="adj1" fmla="val 5085"/>
            <a:gd name="adj2" fmla="val 327528"/>
            <a:gd name="adj3" fmla="val 15715637"/>
            <a:gd name="adj4" fmla="val 16356835"/>
            <a:gd name="adj5" fmla="val 5932"/>
          </a:avLst>
        </a:prstGeom>
        <a:gradFill rotWithShape="0">
          <a:gsLst>
            <a:gs pos="0">
              <a:schemeClr val="accent1">
                <a:tint val="60000"/>
                <a:hueOff val="0"/>
                <a:satOff val="0"/>
                <a:lumOff val="0"/>
                <a:alphaOff val="0"/>
                <a:tint val="58000"/>
                <a:satMod val="300000"/>
              </a:schemeClr>
            </a:gs>
            <a:gs pos="100000">
              <a:schemeClr val="accent1">
                <a:tint val="60000"/>
                <a:hueOff val="0"/>
                <a:satOff val="0"/>
                <a:lumOff val="0"/>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676"/>
          </a:xfrm>
          <a:prstGeom prst="rect">
            <a:avLst/>
          </a:prstGeom>
        </p:spPr>
        <p:txBody>
          <a:bodyPr vert="horz" lIns="96606" tIns="48303" rIns="96606" bIns="48303" rtlCol="0"/>
          <a:lstStyle>
            <a:lvl1pPr algn="l" rtl="0">
              <a:defRPr sz="1300"/>
            </a:lvl1pPr>
          </a:lstStyle>
          <a:p>
            <a:pPr rtl="0"/>
            <a:endParaRPr lang="ja-JP" altLang="en-US" dirty="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901698" y="0"/>
            <a:ext cx="2984871" cy="502676"/>
          </a:xfrm>
          <a:prstGeom prst="rect">
            <a:avLst/>
          </a:prstGeom>
        </p:spPr>
        <p:txBody>
          <a:bodyPr vert="horz" lIns="96606" tIns="48303" rIns="96606" bIns="48303" rtlCol="0"/>
          <a:lstStyle>
            <a:lvl1pPr algn="l" rtl="0">
              <a:defRPr sz="1300"/>
            </a:lvl1pPr>
          </a:lstStyle>
          <a:p>
            <a:pPr algn="r" rtl="0"/>
            <a:fld id="{72E70CF1-04BC-41C8-95D2-DA003DD259B9}" type="datetime1">
              <a:rPr lang="ja-JP" altLang="en-US" smtClean="0">
                <a:latin typeface="Meiryo UI" panose="020B0604030504040204" pitchFamily="50" charset="-128"/>
                <a:ea typeface="Meiryo UI" panose="020B0604030504040204" pitchFamily="50" charset="-128"/>
              </a:rPr>
              <a:pPr algn="r" rtl="0"/>
              <a:t>2018/8/21</a:t>
            </a:fld>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rtl="0">
              <a:defRPr sz="1300"/>
            </a:lvl1pPr>
          </a:lstStyle>
          <a:p>
            <a:pPr rtl="0"/>
            <a:endParaRPr lang="ja-JP" altLang="en-US"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l" rtl="0">
              <a:defRPr sz="1300"/>
            </a:lvl1pPr>
          </a:lstStyle>
          <a:p>
            <a:pPr algn="r" rtl="0"/>
            <a:fld id="{06834459-7356-44BF-850D-8B30C4FB3B6B}" type="slidenum">
              <a:rPr lang="en-US" altLang="ja-JP" smtClean="0">
                <a:latin typeface="Meiryo UI" panose="020B0604030504040204" pitchFamily="50" charset="-128"/>
                <a:ea typeface="Meiryo UI" panose="020B0604030504040204" pitchFamily="50" charset="-128"/>
              </a:rPr>
              <a:pPr algn="r" rtl="0"/>
              <a:t>‹#›</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676"/>
          </a:xfrm>
          <a:prstGeom prst="rect">
            <a:avLst/>
          </a:prstGeom>
        </p:spPr>
        <p:txBody>
          <a:bodyPr vert="horz" lIns="96606" tIns="48303" rIns="96606" bIns="48303" rtlCol="0"/>
          <a:lstStyle>
            <a:lvl1pPr algn="l" rtl="0">
              <a:defRPr sz="1300">
                <a:latin typeface="Meiryo UI" panose="020B0604030504040204" pitchFamily="50" charset="-128"/>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901698" y="0"/>
            <a:ext cx="2984871" cy="502676"/>
          </a:xfrm>
          <a:prstGeom prst="rect">
            <a:avLst/>
          </a:prstGeom>
        </p:spPr>
        <p:txBody>
          <a:bodyPr vert="horz" lIns="96606" tIns="48303" rIns="96606" bIns="48303" rtlCol="0"/>
          <a:lstStyle>
            <a:lvl1pPr algn="r" rtl="0">
              <a:defRPr sz="1300">
                <a:latin typeface="Meiryo UI" panose="020B0604030504040204" pitchFamily="50" charset="-128"/>
                <a:ea typeface="Meiryo UI" panose="020B0604030504040204" pitchFamily="50" charset="-128"/>
              </a:defRPr>
            </a:lvl1pPr>
          </a:lstStyle>
          <a:p>
            <a:fld id="{D15133AB-7960-41BA-914E-9F16E0AD760B}" type="datetime1">
              <a:rPr lang="ja-JP" altLang="en-US" smtClean="0"/>
              <a:pPr/>
              <a:t>2018/8/21</a:t>
            </a:fld>
            <a:endParaRPr lang="ja-JP" altLang="en-US" dirty="0"/>
          </a:p>
        </p:txBody>
      </p:sp>
      <p:sp>
        <p:nvSpPr>
          <p:cNvPr id="4" name="スライド イメージ プレースホルダー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pPr rtl="0"/>
            <a:endParaRPr lang="ja-JP" altLang="en-US" dirty="0"/>
          </a:p>
        </p:txBody>
      </p:sp>
      <p:sp>
        <p:nvSpPr>
          <p:cNvPr id="5" name="ノート プレースホルダー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rtl="0">
              <a:defRPr sz="1300">
                <a:latin typeface="Meiryo UI" panose="020B0604030504040204" pitchFamily="50" charset="-128"/>
                <a:ea typeface="Meiryo UI"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l" rtl="0">
              <a:defRPr sz="1300">
                <a:latin typeface="Meiryo UI" panose="020B0604030504040204" pitchFamily="50" charset="-128"/>
                <a:ea typeface="Meiryo UI" panose="020B0604030504040204" pitchFamily="50" charset="-128"/>
              </a:defRPr>
            </a:lvl1pPr>
          </a:lstStyle>
          <a:p>
            <a:pPr algn="r"/>
            <a:fld id="{0A3C37BE-C303-496D-B5CD-85F2937540FC}" type="slidenum">
              <a:rPr lang="en-US" altLang="ja-JP" smtClean="0"/>
              <a:pPr algn="r"/>
              <a:t>‹#›</a:t>
            </a:fld>
            <a:endParaRPr lang="ja-JP" altLang="en-US"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長方形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8" name="長方形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1104900" y="2292094"/>
            <a:ext cx="10096500" cy="2219691"/>
          </a:xfrm>
        </p:spPr>
        <p:txBody>
          <a:bodyPr rtlCol="0" anchor="ctr">
            <a:normAutofit/>
          </a:bodyPr>
          <a:lstStyle>
            <a:lvl1pPr algn="l" rtl="0">
              <a:defRPr sz="4400" cap="all" baseline="0">
                <a:latin typeface="Meiryo UI" panose="020B0604030504040204" pitchFamily="50" charset="-128"/>
                <a:ea typeface="Meiryo UI" panose="020B0604030504040204" pitchFamily="50" charset="-128"/>
              </a:defRPr>
            </a:lvl1pPr>
          </a:lstStyle>
          <a:p>
            <a:pPr rtl="0"/>
            <a:r>
              <a:rPr lang="ja-JP" altLang="en-US" noProof="0" smtClean="0"/>
              <a:t>マスター タイトルの書式設定</a:t>
            </a:r>
            <a:endParaRPr lang="ja-JP" altLang="en-US" noProof="0" dirty="0"/>
          </a:p>
        </p:txBody>
      </p:sp>
      <p:sp>
        <p:nvSpPr>
          <p:cNvPr id="3" name="サブタイトル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atin typeface="Meiryo UI" panose="020B0604030504040204" pitchFamily="50" charset="-128"/>
                <a:ea typeface="Meiryo UI" panose="020B0604030504040204" pitchFamily="50" charset="-128"/>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ja-JP" altLang="en-US" noProof="0" smtClean="0"/>
              <a:t>マスター サブタイトルの書式設定</a:t>
            </a:r>
            <a:endParaRPr lang="ja-JP" altLang="en-US" noProof="0" dirty="0"/>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AF22D0B8-DB5E-4A59-8E0B-19211B500AAA}" type="datetime1">
              <a:rPr lang="ja-JP" altLang="en-US" smtClean="0"/>
              <a:pPr/>
              <a:t>2018/8/21</a:t>
            </a:fld>
            <a:endParaRPr lang="ja-JP" altLang="en-US" dirty="0"/>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noProof="0" dirty="0"/>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pPr algn="r"/>
            <a:fld id="{0FF54DE5-C571-48E8-A5BC-B369434E2F44}" type="slidenum">
              <a:rPr lang="en-US" altLang="ja-JP" smtClean="0"/>
              <a:pPr algn="r"/>
              <a:t>‹#›</a:t>
            </a:fld>
            <a:endParaRPr lang="ja-JP" altLang="en-US" dirty="0"/>
          </a:p>
        </p:txBody>
      </p:sp>
      <p:pic>
        <p:nvPicPr>
          <p:cNvPr id="11" name="図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chor="b"/>
          <a:lstStyle>
            <a:lvl1pPr algn="l" rtl="0">
              <a:defRPr sz="3200"/>
            </a:lvl1pPr>
          </a:lstStyle>
          <a:p>
            <a:pPr rtl="0"/>
            <a:r>
              <a:rPr lang="ja-JP" altLang="en-US" noProof="0" smtClean="0"/>
              <a:t>マスター タイトルの書式設定</a:t>
            </a:r>
            <a:endParaRPr lang="ja-JP" altLang="en-US" noProof="0" dirty="0"/>
          </a:p>
        </p:txBody>
      </p:sp>
      <p:sp>
        <p:nvSpPr>
          <p:cNvPr id="3" name="図プレースホルダー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ja-JP" altLang="en-US" noProof="0" dirty="0" smtClean="0"/>
              <a:t>図を追加</a:t>
            </a:r>
            <a:endParaRPr lang="ja-JP" altLang="en-US" noProof="0" dirty="0"/>
          </a:p>
        </p:txBody>
      </p:sp>
      <p:sp>
        <p:nvSpPr>
          <p:cNvPr id="4" name="テキスト プレースホルダー 3"/>
          <p:cNvSpPr>
            <a:spLocks noGrp="1"/>
          </p:cNvSpPr>
          <p:nvPr>
            <p:ph type="body" sz="half" idx="2"/>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noProof="0" smtClean="0"/>
              <a:t>マスター テキストの書式設定</a:t>
            </a:r>
          </a:p>
        </p:txBody>
      </p:sp>
      <p:sp>
        <p:nvSpPr>
          <p:cNvPr id="5" name="日付プレースホルダー 4"/>
          <p:cNvSpPr>
            <a:spLocks noGrp="1"/>
          </p:cNvSpPr>
          <p:nvPr>
            <p:ph type="dt" sz="half" idx="10"/>
          </p:nvPr>
        </p:nvSpPr>
        <p:spPr/>
        <p:txBody>
          <a:bodyPr rtlCol="0"/>
          <a:lstStyle>
            <a:lvl1pPr>
              <a:defRPr/>
            </a:lvl1pPr>
          </a:lstStyle>
          <a:p>
            <a:fld id="{B9A22D8E-5C9B-414A-BCE6-D0C423CED96E}" type="datetime1">
              <a:rPr lang="ja-JP" altLang="en-US" smtClean="0"/>
              <a:pPr/>
              <a:t>2018/8/21</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noProof="0" dirty="0"/>
          </a:p>
        </p:txBody>
      </p:sp>
      <p:sp>
        <p:nvSpPr>
          <p:cNvPr id="7" name="スライド番号プレースホルダー 6"/>
          <p:cNvSpPr>
            <a:spLocks noGrp="1"/>
          </p:cNvSpPr>
          <p:nvPr>
            <p:ph type="sldNum" sz="quarter" idx="12"/>
          </p:nvPr>
        </p:nvSpPr>
        <p:spPr/>
        <p:txBody>
          <a:bodyPr rtlCol="0"/>
          <a:lstStyle/>
          <a:p>
            <a:pPr algn="r"/>
            <a:r>
              <a:rPr lang="en-US" altLang="ja-JP" dirty="0" smtClean="0"/>
              <a:t>‹#›</a:t>
            </a:r>
            <a:endParaRPr lang="ja-JP" altLang="en-US"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smtClean="0"/>
              <a:t>マスター タイトルの書式設定</a:t>
            </a:r>
            <a:endParaRPr lang="ja-JP" altLang="en-US" noProof="0" dirty="0"/>
          </a:p>
        </p:txBody>
      </p:sp>
      <p:sp>
        <p:nvSpPr>
          <p:cNvPr id="3" name="縦書きテキスト プレースホルダー 2"/>
          <p:cNvSpPr>
            <a:spLocks noGrp="1"/>
          </p:cNvSpPr>
          <p:nvPr>
            <p:ph type="body" orient="vert" idx="1"/>
          </p:nvPr>
        </p:nvSpPr>
        <p:spPr/>
        <p:txBody>
          <a:bodyPr vert="eaVert" rtlCol="0"/>
          <a:lstStyle>
            <a:lvl2pPr rtl="0">
              <a:defRPr/>
            </a:lvl2pPr>
            <a:lvl3pPr rtl="0">
              <a:defRPr/>
            </a:lvl3pPr>
            <a:lvl4pPr rtl="0">
              <a:defRPr/>
            </a:lvl4pPr>
            <a:lvl5pPr rtl="0">
              <a:defRPr/>
            </a:lvl5pPr>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dirty="0"/>
          </a:p>
        </p:txBody>
      </p:sp>
      <p:sp>
        <p:nvSpPr>
          <p:cNvPr id="4" name="日付プレースホルダー 3"/>
          <p:cNvSpPr>
            <a:spLocks noGrp="1"/>
          </p:cNvSpPr>
          <p:nvPr>
            <p:ph type="dt" sz="half" idx="10"/>
          </p:nvPr>
        </p:nvSpPr>
        <p:spPr/>
        <p:txBody>
          <a:bodyPr rtlCol="0"/>
          <a:lstStyle>
            <a:lvl1pPr>
              <a:defRPr/>
            </a:lvl1pPr>
          </a:lstStyle>
          <a:p>
            <a:fld id="{F17C54CF-F3AC-47BD-A264-ED4986E1868B}" type="datetime1">
              <a:rPr lang="ja-JP" altLang="en-US" smtClean="0"/>
              <a:pPr/>
              <a:t>2018/8/21</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noProof="0" dirty="0"/>
          </a:p>
        </p:txBody>
      </p:sp>
      <p:sp>
        <p:nvSpPr>
          <p:cNvPr id="6" name="スライド番号プレースホルダー 5"/>
          <p:cNvSpPr>
            <a:spLocks noGrp="1"/>
          </p:cNvSpPr>
          <p:nvPr>
            <p:ph type="sldNum" sz="quarter" idx="12"/>
          </p:nvPr>
        </p:nvSpPr>
        <p:spPr/>
        <p:txBody>
          <a:bodyPr rtlCol="0"/>
          <a:lstStyle/>
          <a:p>
            <a:pPr algn="r"/>
            <a:r>
              <a:rPr lang="en-US" altLang="ja-JP" dirty="0" smtClean="0"/>
              <a:t>‹#›</a:t>
            </a:r>
            <a:endParaRPr lang="ja-JP" altLang="en-US"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372600" y="365125"/>
            <a:ext cx="1714500" cy="5811838"/>
          </a:xfrm>
        </p:spPr>
        <p:txBody>
          <a:bodyPr vert="eaVert" rtlCol="0"/>
          <a:lstStyle/>
          <a:p>
            <a:pPr rtl="0"/>
            <a:r>
              <a:rPr lang="ja-JP" altLang="en-US" noProof="0" smtClean="0"/>
              <a:t>マスター タイトルの書式設定</a:t>
            </a:r>
            <a:endParaRPr lang="ja-JP" altLang="en-US" noProof="0" dirty="0"/>
          </a:p>
        </p:txBody>
      </p:sp>
      <p:sp>
        <p:nvSpPr>
          <p:cNvPr id="3" name="縦書きテキスト プレースホルダー 2"/>
          <p:cNvSpPr>
            <a:spLocks noGrp="1"/>
          </p:cNvSpPr>
          <p:nvPr>
            <p:ph type="body" orient="vert" idx="1"/>
          </p:nvPr>
        </p:nvSpPr>
        <p:spPr>
          <a:xfrm>
            <a:off x="1104900" y="365125"/>
            <a:ext cx="8098896" cy="5811838"/>
          </a:xfrm>
        </p:spPr>
        <p:txBody>
          <a:bodyPr vert="eaVert" rtlCol="0"/>
          <a:lstStyle>
            <a:lvl2pPr rtl="0">
              <a:defRPr/>
            </a:lvl2pPr>
            <a:lvl3pPr rtl="0">
              <a:defRPr/>
            </a:lvl3pPr>
            <a:lvl4pPr rtl="0">
              <a:defRPr/>
            </a:lvl4pPr>
            <a:lvl5pPr rtl="0">
              <a:defRPr/>
            </a:lvl5pPr>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dirty="0"/>
          </a:p>
        </p:txBody>
      </p:sp>
      <p:sp>
        <p:nvSpPr>
          <p:cNvPr id="4" name="日付プレースホルダー 3"/>
          <p:cNvSpPr>
            <a:spLocks noGrp="1"/>
          </p:cNvSpPr>
          <p:nvPr>
            <p:ph type="dt" sz="half" idx="10"/>
          </p:nvPr>
        </p:nvSpPr>
        <p:spPr/>
        <p:txBody>
          <a:bodyPr rtlCol="0"/>
          <a:lstStyle>
            <a:lvl1pPr>
              <a:defRPr/>
            </a:lvl1pPr>
          </a:lstStyle>
          <a:p>
            <a:fld id="{D2EA0A99-9C92-4E04-94CF-79DE0E5F4BBE}" type="datetime1">
              <a:rPr lang="ja-JP" altLang="en-US" smtClean="0"/>
              <a:pPr/>
              <a:t>2018/8/21</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noProof="0" dirty="0"/>
          </a:p>
        </p:txBody>
      </p:sp>
      <p:sp>
        <p:nvSpPr>
          <p:cNvPr id="6" name="スライド番号プレースホルダー 5"/>
          <p:cNvSpPr>
            <a:spLocks noGrp="1"/>
          </p:cNvSpPr>
          <p:nvPr>
            <p:ph type="sldNum" sz="quarter" idx="12"/>
          </p:nvPr>
        </p:nvSpPr>
        <p:spPr/>
        <p:txBody>
          <a:bodyPr rtlCol="0"/>
          <a:lstStyle/>
          <a:p>
            <a:pPr algn="r"/>
            <a:r>
              <a:rPr lang="en-US" altLang="ja-JP" dirty="0" smtClean="0"/>
              <a:t>‹#›</a:t>
            </a:r>
            <a:endParaRPr lang="ja-JP" altLang="en-US" dirty="0"/>
          </a:p>
        </p:txBody>
      </p:sp>
      <p:grpSp>
        <p:nvGrpSpPr>
          <p:cNvPr id="7" name="グループ 6"/>
          <p:cNvGrpSpPr/>
          <p:nvPr/>
        </p:nvGrpSpPr>
        <p:grpSpPr>
          <a:xfrm rot="5400000">
            <a:off x="6514047" y="3228843"/>
            <a:ext cx="5632704" cy="84403"/>
            <a:chOff x="1073150" y="1219201"/>
            <a:chExt cx="10058400" cy="63125"/>
          </a:xfrm>
        </p:grpSpPr>
        <p:cxnSp>
          <p:nvCxnSpPr>
            <p:cNvPr id="8" name="直線​​コネクタ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smtClean="0"/>
              <a:t>マスター タイトルの書式設定</a:t>
            </a:r>
            <a:endParaRPr lang="ja-JP" altLang="en-US" noProof="0" dirty="0"/>
          </a:p>
        </p:txBody>
      </p:sp>
      <p:sp>
        <p:nvSpPr>
          <p:cNvPr id="3" name="コンテンツ プレースホルダー 2"/>
          <p:cNvSpPr>
            <a:spLocks noGrp="1"/>
          </p:cNvSpPr>
          <p:nvPr>
            <p:ph idx="1"/>
          </p:nvPr>
        </p:nvSpPr>
        <p:spPr/>
        <p:txBody>
          <a:bodyPr rtlCol="0"/>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dirty="0"/>
          </a:p>
        </p:txBody>
      </p:sp>
      <p:sp>
        <p:nvSpPr>
          <p:cNvPr id="4" name="日付プレースホルダー 3"/>
          <p:cNvSpPr>
            <a:spLocks noGrp="1"/>
          </p:cNvSpPr>
          <p:nvPr>
            <p:ph type="dt" sz="half" idx="10"/>
          </p:nvPr>
        </p:nvSpPr>
        <p:spPr/>
        <p:txBody>
          <a:bodyPr rtlCol="0"/>
          <a:lstStyle>
            <a:lvl1pPr>
              <a:defRPr/>
            </a:lvl1pPr>
          </a:lstStyle>
          <a:p>
            <a:fld id="{12473E14-5140-4472-AFB7-E31D03AF4769}" type="datetime1">
              <a:rPr lang="ja-JP" altLang="en-US" smtClean="0"/>
              <a:pPr/>
              <a:t>2018/8/21</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noProof="0" dirty="0"/>
          </a:p>
        </p:txBody>
      </p:sp>
      <p:sp>
        <p:nvSpPr>
          <p:cNvPr id="6" name="スライド番号プレースホルダー 5"/>
          <p:cNvSpPr>
            <a:spLocks noGrp="1"/>
          </p:cNvSpPr>
          <p:nvPr>
            <p:ph type="sldNum" sz="quarter" idx="12"/>
          </p:nvPr>
        </p:nvSpPr>
        <p:spPr/>
        <p:txBody>
          <a:bodyPr rtlCol="0"/>
          <a:lstStyle/>
          <a:p>
            <a:pPr algn="r"/>
            <a:fld id="{0FF54DE5-C571-48E8-A5BC-B369434E2F44}" type="slidenum">
              <a:rPr lang="en-US" altLang="ja-JP" smtClean="0"/>
              <a:pPr algn="r"/>
              <a:t>‹#›</a:t>
            </a:fld>
            <a:endParaRPr lang="ja-JP" altLang="en-US"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タイトル スライドと図">
    <p:spTree>
      <p:nvGrpSpPr>
        <p:cNvPr id="1" name=""/>
        <p:cNvGrpSpPr/>
        <p:nvPr/>
      </p:nvGrpSpPr>
      <p:grpSpPr>
        <a:xfrm>
          <a:off x="0" y="0"/>
          <a:ext cx="0" cy="0"/>
          <a:chOff x="0" y="0"/>
          <a:chExt cx="0" cy="0"/>
        </a:xfrm>
      </p:grpSpPr>
      <p:grpSp>
        <p:nvGrpSpPr>
          <p:cNvPr id="13" name="グループ 12"/>
          <p:cNvGrpSpPr/>
          <p:nvPr/>
        </p:nvGrpSpPr>
        <p:grpSpPr>
          <a:xfrm rot="10800000">
            <a:off x="0" y="5645510"/>
            <a:ext cx="12192000" cy="63125"/>
            <a:chOff x="507492" y="1501519"/>
            <a:chExt cx="8129016" cy="63125"/>
          </a:xfrm>
        </p:grpSpPr>
        <p:cxnSp>
          <p:nvCxnSpPr>
            <p:cNvPr id="17" name="直線コネクタ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グループ 13"/>
          <p:cNvGrpSpPr/>
          <p:nvPr/>
        </p:nvGrpSpPr>
        <p:grpSpPr>
          <a:xfrm>
            <a:off x="0" y="1143000"/>
            <a:ext cx="12192000" cy="63125"/>
            <a:chOff x="507492" y="1501519"/>
            <a:chExt cx="8129016" cy="63125"/>
          </a:xfrm>
        </p:grpSpPr>
        <p:cxnSp>
          <p:nvCxnSpPr>
            <p:cNvPr id="15" name="直線コネクタ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長方形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8" name="長方形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1104900" y="2292094"/>
            <a:ext cx="5734050" cy="2219691"/>
          </a:xfrm>
        </p:spPr>
        <p:txBody>
          <a:bodyPr rtlCol="0" anchor="ctr">
            <a:normAutofit/>
          </a:bodyPr>
          <a:lstStyle>
            <a:lvl1pPr algn="l" rtl="0">
              <a:defRPr sz="4400" cap="all" baseline="0">
                <a:latin typeface="Meiryo UI" panose="020B0604030504040204" pitchFamily="50" charset="-128"/>
                <a:ea typeface="Meiryo UI" panose="020B0604030504040204" pitchFamily="50" charset="-128"/>
              </a:defRPr>
            </a:lvl1pPr>
          </a:lstStyle>
          <a:p>
            <a:pPr rtl="0"/>
            <a:r>
              <a:rPr lang="ja-JP" altLang="en-US" noProof="0" smtClean="0"/>
              <a:t>マスター タイトルの書式設定</a:t>
            </a:r>
            <a:endParaRPr lang="ja-JP" altLang="en-US" noProof="0" dirty="0"/>
          </a:p>
        </p:txBody>
      </p:sp>
      <p:sp>
        <p:nvSpPr>
          <p:cNvPr id="3" name="サブタイトル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atin typeface="Meiryo UI" panose="020B0604030504040204" pitchFamily="50" charset="-128"/>
                <a:ea typeface="Meiryo UI" panose="020B0604030504040204" pitchFamily="50" charset="-128"/>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ja-JP" altLang="en-US" noProof="0" smtClean="0"/>
              <a:t>マスター サブタイトルの書式設定</a:t>
            </a:r>
            <a:endParaRPr lang="ja-JP" altLang="en-US" noProof="0" dirty="0"/>
          </a:p>
        </p:txBody>
      </p:sp>
      <p:pic>
        <p:nvPicPr>
          <p:cNvPr id="10" name="画像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図プレースホルダー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atin typeface="Meiryo UI" panose="020B0604030504040204" pitchFamily="50" charset="-128"/>
                <a:ea typeface="Meiryo UI" panose="020B0604030504040204" pitchFamily="50" charset="-128"/>
              </a:defRPr>
            </a:lvl1pPr>
          </a:lstStyle>
          <a:p>
            <a:pPr rtl="0"/>
            <a:r>
              <a:rPr lang="ja-JP" altLang="en-US" noProof="0" dirty="0" smtClean="0"/>
              <a:t>図を追加</a:t>
            </a:r>
            <a:endParaRPr lang="ja-JP" altLang="en-US" noProof="0" dirty="0"/>
          </a:p>
        </p:txBody>
      </p:sp>
      <p:sp>
        <p:nvSpPr>
          <p:cNvPr id="19" name="操作方法のテキスト"/>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ja-JP" altLang="en-US" sz="1200" b="1" i="1" noProof="0" dirty="0" smtClean="0">
                <a:latin typeface="Meiryo UI" panose="020B0604030504040204" pitchFamily="50" charset="-128"/>
                <a:ea typeface="Meiryo UI" panose="020B0604030504040204" pitchFamily="50" charset="-128"/>
                <a:cs typeface="Arial" pitchFamily="34" charset="0"/>
              </a:rPr>
              <a:t>注</a:t>
            </a:r>
            <a:r>
              <a:rPr lang="en-US" altLang="ja-JP" sz="1200" b="1" i="1" noProof="0" dirty="0" smtClean="0">
                <a:latin typeface="Meiryo UI" panose="020B0604030504040204" pitchFamily="50" charset="-128"/>
                <a:ea typeface="Meiryo UI" panose="020B0604030504040204" pitchFamily="50" charset="-128"/>
                <a:cs typeface="Arial" pitchFamily="34" charset="0"/>
              </a:rPr>
              <a:t>:</a:t>
            </a:r>
          </a:p>
          <a:p>
            <a:pPr rtl="0"/>
            <a:r>
              <a:rPr lang="ja-JP" altLang="en-US" sz="1200" i="1" noProof="0" dirty="0" smtClean="0">
                <a:latin typeface="Meiryo UI" panose="020B0604030504040204" pitchFamily="50" charset="-128"/>
                <a:ea typeface="Meiryo UI" panose="020B0604030504040204" pitchFamily="50" charset="-128"/>
                <a:cs typeface="Arial" pitchFamily="34" charset="0"/>
              </a:rPr>
              <a:t>このスライド上の画像を変更するには、図を選択して削除します。次に、プレースホルダーの画像アイコンをクリックして独自の画像を挿入します。</a:t>
            </a:r>
            <a:endParaRPr lang="ja-JP" altLang="en-US" sz="1200" i="1" noProof="0" dirty="0">
              <a:latin typeface="Meiryo UI" panose="020B0604030504040204" pitchFamily="50" charset="-128"/>
              <a:ea typeface="Meiryo UI" panose="020B0604030504040204" pitchFamily="50" charset="-128"/>
              <a:cs typeface="Arial" pitchFamily="34" charset="0"/>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spTree>
      <p:nvGrpSpPr>
        <p:cNvPr id="1" name=""/>
        <p:cNvGrpSpPr/>
        <p:nvPr/>
      </p:nvGrpSpPr>
      <p:grpSpPr>
        <a:xfrm>
          <a:off x="0" y="0"/>
          <a:ext cx="0" cy="0"/>
          <a:chOff x="0" y="0"/>
          <a:chExt cx="0" cy="0"/>
        </a:xfrm>
      </p:grpSpPr>
      <p:grpSp>
        <p:nvGrpSpPr>
          <p:cNvPr id="8" name="グループ 7"/>
          <p:cNvGrpSpPr/>
          <p:nvPr/>
        </p:nvGrpSpPr>
        <p:grpSpPr>
          <a:xfrm>
            <a:off x="0" y="2514600"/>
            <a:ext cx="12192000" cy="3194035"/>
            <a:chOff x="647402" y="2514600"/>
            <a:chExt cx="10838688" cy="3194035"/>
          </a:xfrm>
        </p:grpSpPr>
        <p:grpSp>
          <p:nvGrpSpPr>
            <p:cNvPr id="9" name="グループ 8"/>
            <p:cNvGrpSpPr/>
            <p:nvPr/>
          </p:nvGrpSpPr>
          <p:grpSpPr>
            <a:xfrm>
              <a:off x="647402" y="2514600"/>
              <a:ext cx="10838688" cy="63125"/>
              <a:chOff x="507492" y="1501519"/>
              <a:chExt cx="8129016" cy="63125"/>
            </a:xfrm>
          </p:grpSpPr>
          <p:cxnSp>
            <p:nvCxnSpPr>
              <p:cNvPr id="14" name="直線​​コネクタ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長方形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p>
          </p:txBody>
        </p:sp>
        <p:grpSp>
          <p:nvGrpSpPr>
            <p:cNvPr id="11" name="グループ 10"/>
            <p:cNvGrpSpPr/>
            <p:nvPr/>
          </p:nvGrpSpPr>
          <p:grpSpPr>
            <a:xfrm rot="10800000">
              <a:off x="647402" y="5645510"/>
              <a:ext cx="10838688" cy="63125"/>
              <a:chOff x="507492" y="1501519"/>
              <a:chExt cx="8129016" cy="63125"/>
            </a:xfrm>
          </p:grpSpPr>
          <p:cxnSp>
            <p:nvCxnSpPr>
              <p:cNvPr id="12" name="直線​​コネクタ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タイトル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ja-JP" altLang="en-US" noProof="0" smtClean="0"/>
              <a:t>マスター タイトルの書式設定</a:t>
            </a:r>
            <a:endParaRPr lang="ja-JP" altLang="en-US" noProof="0" dirty="0"/>
          </a:p>
        </p:txBody>
      </p:sp>
      <p:sp>
        <p:nvSpPr>
          <p:cNvPr id="3" name="テキスト プレースホルダー 2"/>
          <p:cNvSpPr>
            <a:spLocks noGrp="1"/>
          </p:cNvSpPr>
          <p:nvPr>
            <p:ph type="body" idx="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ja-JP" altLang="en-US" noProof="0" smtClean="0"/>
              <a:t>マスター テキストの書式設定</a:t>
            </a:r>
          </a:p>
        </p:txBody>
      </p:sp>
      <p:sp>
        <p:nvSpPr>
          <p:cNvPr id="4" name="日付プレースホルダー 3"/>
          <p:cNvSpPr>
            <a:spLocks noGrp="1"/>
          </p:cNvSpPr>
          <p:nvPr>
            <p:ph type="dt" sz="half" idx="10"/>
          </p:nvPr>
        </p:nvSpPr>
        <p:spPr/>
        <p:txBody>
          <a:bodyPr rtlCol="0"/>
          <a:lstStyle>
            <a:lvl1pPr>
              <a:defRPr/>
            </a:lvl1pPr>
          </a:lstStyle>
          <a:p>
            <a:fld id="{91564474-8C31-4E3C-B359-35FAB1256BAD}" type="datetime1">
              <a:rPr lang="ja-JP" altLang="en-US" smtClean="0"/>
              <a:pPr/>
              <a:t>2018/8/21</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noProof="0" dirty="0"/>
          </a:p>
        </p:txBody>
      </p:sp>
      <p:sp>
        <p:nvSpPr>
          <p:cNvPr id="6" name="スライド番号プレースホルダー 5"/>
          <p:cNvSpPr>
            <a:spLocks noGrp="1"/>
          </p:cNvSpPr>
          <p:nvPr>
            <p:ph type="sldNum" sz="quarter" idx="12"/>
          </p:nvPr>
        </p:nvSpPr>
        <p:spPr/>
        <p:txBody>
          <a:bodyPr rtlCol="0"/>
          <a:lstStyle/>
          <a:p>
            <a:pPr algn="r"/>
            <a:fld id="{0FF54DE5-C571-48E8-A5BC-B369434E2F44}" type="slidenum">
              <a:rPr lang="en-US" altLang="ja-JP" smtClean="0"/>
              <a:pPr algn="r"/>
              <a:t>‹#›</a:t>
            </a:fld>
            <a:endParaRPr lang="ja-JP" altLang="en-US" dirty="0"/>
          </a:p>
        </p:txBody>
      </p:sp>
      <p:pic>
        <p:nvPicPr>
          <p:cNvPr id="7" name="画像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smtClean="0"/>
              <a:t>マスター タイトルの書式設定</a:t>
            </a:r>
            <a:endParaRPr lang="ja-JP" altLang="en-US" noProof="0" dirty="0"/>
          </a:p>
        </p:txBody>
      </p:sp>
      <p:sp>
        <p:nvSpPr>
          <p:cNvPr id="3" name="コンテンツ プレースホルダー 2"/>
          <p:cNvSpPr>
            <a:spLocks noGrp="1"/>
          </p:cNvSpPr>
          <p:nvPr>
            <p:ph sz="half" idx="1"/>
          </p:nvPr>
        </p:nvSpPr>
        <p:spPr>
          <a:xfrm>
            <a:off x="1104900" y="1600200"/>
            <a:ext cx="4914900" cy="4571999"/>
          </a:xfrm>
        </p:spPr>
        <p:txBody>
          <a:bodyPr rtlCol="0"/>
          <a:lstStyle>
            <a:lvl5pPr algn="l" rtl="0">
              <a:defRPr/>
            </a:lvl5pPr>
            <a:lvl6pPr algn="l" rtl="0">
              <a:defRPr/>
            </a:lvl6pPr>
            <a:lvl7pPr algn="l" rtl="0">
              <a:defRPr/>
            </a:lvl7pPr>
            <a:lvl8pPr algn="l" rtl="0">
              <a:defRPr/>
            </a:lvl8pPr>
            <a:lvl9pPr algn="l" rtl="0">
              <a:defRPr/>
            </a:lvl9pPr>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dirty="0"/>
          </a:p>
        </p:txBody>
      </p:sp>
      <p:sp>
        <p:nvSpPr>
          <p:cNvPr id="4" name="コンテンツ プレースホルダー 3"/>
          <p:cNvSpPr>
            <a:spLocks noGrp="1"/>
          </p:cNvSpPr>
          <p:nvPr>
            <p:ph sz="half" idx="2"/>
          </p:nvPr>
        </p:nvSpPr>
        <p:spPr>
          <a:xfrm>
            <a:off x="6172200" y="1600200"/>
            <a:ext cx="4914900" cy="4571999"/>
          </a:xfrm>
        </p:spPr>
        <p:txBody>
          <a:bodyPr rtlCol="0"/>
          <a:lstStyle>
            <a:lvl5pPr algn="l" rtl="0">
              <a:defRPr/>
            </a:lvl5pPr>
            <a:lvl6pPr algn="l" rtl="0">
              <a:defRPr/>
            </a:lvl6pPr>
            <a:lvl7pPr algn="l" rtl="0">
              <a:defRPr/>
            </a:lvl7pPr>
            <a:lvl8pPr algn="l" rtl="0">
              <a:defRPr/>
            </a:lvl8pPr>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dirty="0"/>
          </a:p>
        </p:txBody>
      </p:sp>
      <p:sp>
        <p:nvSpPr>
          <p:cNvPr id="5" name="日付プレースホルダー 4"/>
          <p:cNvSpPr>
            <a:spLocks noGrp="1"/>
          </p:cNvSpPr>
          <p:nvPr>
            <p:ph type="dt" sz="half" idx="10"/>
          </p:nvPr>
        </p:nvSpPr>
        <p:spPr/>
        <p:txBody>
          <a:bodyPr rtlCol="0"/>
          <a:lstStyle>
            <a:lvl1pPr>
              <a:defRPr/>
            </a:lvl1pPr>
          </a:lstStyle>
          <a:p>
            <a:fld id="{B2D36521-3AF6-431A-A06D-F9E579EE8B08}" type="datetime1">
              <a:rPr lang="ja-JP" altLang="en-US" smtClean="0"/>
              <a:pPr/>
              <a:t>2018/8/21</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noProof="0" dirty="0"/>
          </a:p>
        </p:txBody>
      </p:sp>
      <p:sp>
        <p:nvSpPr>
          <p:cNvPr id="7" name="スライド番号プレースホルダー 6"/>
          <p:cNvSpPr>
            <a:spLocks noGrp="1"/>
          </p:cNvSpPr>
          <p:nvPr>
            <p:ph type="sldNum" sz="quarter" idx="12"/>
          </p:nvPr>
        </p:nvSpPr>
        <p:spPr/>
        <p:txBody>
          <a:bodyPr rtlCol="0"/>
          <a:lstStyle/>
          <a:p>
            <a:pPr algn="r"/>
            <a:r>
              <a:rPr lang="en-US" altLang="ja-JP" dirty="0" smtClean="0"/>
              <a:t>‹#›</a:t>
            </a:r>
            <a:endParaRPr lang="ja-JP" altLang="en-US"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smtClean="0"/>
              <a:t>マスター タイトルの書式設定</a:t>
            </a:r>
            <a:endParaRPr lang="ja-JP" altLang="en-US" noProof="0" dirty="0"/>
          </a:p>
        </p:txBody>
      </p:sp>
      <p:sp>
        <p:nvSpPr>
          <p:cNvPr id="3" name="テキスト プレースホルダー 2"/>
          <p:cNvSpPr>
            <a:spLocks noGrp="1"/>
          </p:cNvSpPr>
          <p:nvPr>
            <p:ph type="body" idx="1"/>
          </p:nvPr>
        </p:nvSpPr>
        <p:spPr>
          <a:xfrm>
            <a:off x="110490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ja-JP" altLang="en-US" noProof="0" smtClean="0"/>
              <a:t>マスター テキストの書式設定</a:t>
            </a:r>
          </a:p>
        </p:txBody>
      </p:sp>
      <p:sp>
        <p:nvSpPr>
          <p:cNvPr id="4" name="コンテンツ プレースホルダー 3"/>
          <p:cNvSpPr>
            <a:spLocks noGrp="1"/>
          </p:cNvSpPr>
          <p:nvPr>
            <p:ph sz="half" idx="2"/>
          </p:nvPr>
        </p:nvSpPr>
        <p:spPr>
          <a:xfrm>
            <a:off x="1104900" y="2424112"/>
            <a:ext cx="4919472" cy="3748088"/>
          </a:xfrm>
        </p:spPr>
        <p:txBody>
          <a:bodyPr rtlCol="0"/>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dirty="0"/>
          </a:p>
        </p:txBody>
      </p:sp>
      <p:sp>
        <p:nvSpPr>
          <p:cNvPr id="5" name="テキスト プレースホルダー 4"/>
          <p:cNvSpPr>
            <a:spLocks noGrp="1"/>
          </p:cNvSpPr>
          <p:nvPr>
            <p:ph type="body" sz="quarter" idx="3"/>
          </p:nvPr>
        </p:nvSpPr>
        <p:spPr>
          <a:xfrm>
            <a:off x="616611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ja-JP" altLang="en-US" noProof="0" smtClean="0"/>
              <a:t>マスター テキストの書式設定</a:t>
            </a:r>
          </a:p>
        </p:txBody>
      </p:sp>
      <p:sp>
        <p:nvSpPr>
          <p:cNvPr id="6" name="コンテンツ プレースホルダー 5"/>
          <p:cNvSpPr>
            <a:spLocks noGrp="1"/>
          </p:cNvSpPr>
          <p:nvPr>
            <p:ph sz="quarter" idx="4"/>
          </p:nvPr>
        </p:nvSpPr>
        <p:spPr>
          <a:xfrm>
            <a:off x="6166110" y="2424112"/>
            <a:ext cx="4919472" cy="3748088"/>
          </a:xfrm>
        </p:spPr>
        <p:txBody>
          <a:bodyPr rtlCol="0"/>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dirty="0"/>
          </a:p>
        </p:txBody>
      </p:sp>
      <p:sp>
        <p:nvSpPr>
          <p:cNvPr id="7" name="日付プレースホルダー 6"/>
          <p:cNvSpPr>
            <a:spLocks noGrp="1"/>
          </p:cNvSpPr>
          <p:nvPr>
            <p:ph type="dt" sz="half" idx="10"/>
          </p:nvPr>
        </p:nvSpPr>
        <p:spPr/>
        <p:txBody>
          <a:bodyPr rtlCol="0"/>
          <a:lstStyle>
            <a:lvl1pPr>
              <a:defRPr/>
            </a:lvl1pPr>
          </a:lstStyle>
          <a:p>
            <a:fld id="{891EEB67-7C0C-4347-97FC-5242520E53FF}" type="datetime1">
              <a:rPr lang="ja-JP" altLang="en-US" smtClean="0"/>
              <a:pPr/>
              <a:t>2018/8/21</a:t>
            </a:fld>
            <a:endParaRPr lang="ja-JP" altLang="en-US" dirty="0"/>
          </a:p>
        </p:txBody>
      </p:sp>
      <p:sp>
        <p:nvSpPr>
          <p:cNvPr id="8" name="フッター プレースホルダー 7"/>
          <p:cNvSpPr>
            <a:spLocks noGrp="1"/>
          </p:cNvSpPr>
          <p:nvPr>
            <p:ph type="ftr" sz="quarter" idx="11"/>
          </p:nvPr>
        </p:nvSpPr>
        <p:spPr/>
        <p:txBody>
          <a:bodyPr rtlCol="0"/>
          <a:lstStyle/>
          <a:p>
            <a:pPr rtl="0"/>
            <a:endParaRPr lang="ja-JP" altLang="en-US" noProof="0" dirty="0"/>
          </a:p>
        </p:txBody>
      </p:sp>
      <p:sp>
        <p:nvSpPr>
          <p:cNvPr id="9" name="スライド番号プレースホルダー 8"/>
          <p:cNvSpPr>
            <a:spLocks noGrp="1"/>
          </p:cNvSpPr>
          <p:nvPr>
            <p:ph type="sldNum" sz="quarter" idx="12"/>
          </p:nvPr>
        </p:nvSpPr>
        <p:spPr/>
        <p:txBody>
          <a:bodyPr rtlCol="0"/>
          <a:lstStyle/>
          <a:p>
            <a:pPr algn="r"/>
            <a:r>
              <a:rPr lang="en-US" altLang="ja-JP" dirty="0" smtClean="0"/>
              <a:t>‹#›</a:t>
            </a:r>
            <a:endParaRPr lang="ja-JP" altLang="en-US"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smtClean="0"/>
              <a:t>マスター タイトルの書式設定</a:t>
            </a:r>
            <a:endParaRPr lang="ja-JP" altLang="en-US" noProof="0" dirty="0"/>
          </a:p>
        </p:txBody>
      </p:sp>
      <p:sp>
        <p:nvSpPr>
          <p:cNvPr id="3" name="日付プレースホルダー 2"/>
          <p:cNvSpPr>
            <a:spLocks noGrp="1"/>
          </p:cNvSpPr>
          <p:nvPr>
            <p:ph type="dt" sz="half" idx="10"/>
          </p:nvPr>
        </p:nvSpPr>
        <p:spPr/>
        <p:txBody>
          <a:bodyPr rtlCol="0"/>
          <a:lstStyle>
            <a:lvl1pPr>
              <a:defRPr/>
            </a:lvl1pPr>
          </a:lstStyle>
          <a:p>
            <a:fld id="{F1A54D9A-579A-43E4-AA92-247F078523E2}" type="datetime1">
              <a:rPr lang="ja-JP" altLang="en-US" smtClean="0"/>
              <a:pPr/>
              <a:t>2018/8/21</a:t>
            </a:fld>
            <a:endParaRPr lang="ja-JP" altLang="en-US" dirty="0"/>
          </a:p>
        </p:txBody>
      </p:sp>
      <p:sp>
        <p:nvSpPr>
          <p:cNvPr id="4" name="フッター プレースホルダー 3"/>
          <p:cNvSpPr>
            <a:spLocks noGrp="1"/>
          </p:cNvSpPr>
          <p:nvPr>
            <p:ph type="ftr" sz="quarter" idx="11"/>
          </p:nvPr>
        </p:nvSpPr>
        <p:spPr/>
        <p:txBody>
          <a:bodyPr rtlCol="0"/>
          <a:lstStyle/>
          <a:p>
            <a:pPr rtl="0"/>
            <a:endParaRPr lang="ja-JP" altLang="en-US" noProof="0" dirty="0"/>
          </a:p>
        </p:txBody>
      </p:sp>
      <p:sp>
        <p:nvSpPr>
          <p:cNvPr id="5" name="スライド番号プレースホルダー 4"/>
          <p:cNvSpPr>
            <a:spLocks noGrp="1"/>
          </p:cNvSpPr>
          <p:nvPr>
            <p:ph type="sldNum" sz="quarter" idx="12"/>
          </p:nvPr>
        </p:nvSpPr>
        <p:spPr/>
        <p:txBody>
          <a:bodyPr rtlCol="0"/>
          <a:lstStyle/>
          <a:p>
            <a:pPr algn="r"/>
            <a:r>
              <a:rPr lang="en-US" altLang="ja-JP" dirty="0" smtClean="0"/>
              <a:t>‹#›</a:t>
            </a:r>
            <a:endParaRPr lang="ja-JP" altLang="en-US"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lvl1pPr>
              <a:defRPr/>
            </a:lvl1pPr>
          </a:lstStyle>
          <a:p>
            <a:fld id="{8394D5DF-F973-4A28-BE99-51E1B37DE461}" type="datetime1">
              <a:rPr lang="ja-JP" altLang="en-US" smtClean="0"/>
              <a:pPr/>
              <a:t>2018/8/21</a:t>
            </a:fld>
            <a:endParaRPr lang="ja-JP" altLang="en-US" dirty="0"/>
          </a:p>
        </p:txBody>
      </p:sp>
      <p:sp>
        <p:nvSpPr>
          <p:cNvPr id="3" name="フッター プレースホルダー 2"/>
          <p:cNvSpPr>
            <a:spLocks noGrp="1"/>
          </p:cNvSpPr>
          <p:nvPr>
            <p:ph type="ftr" sz="quarter" idx="11"/>
          </p:nvPr>
        </p:nvSpPr>
        <p:spPr/>
        <p:txBody>
          <a:bodyPr rtlCol="0"/>
          <a:lstStyle/>
          <a:p>
            <a:pPr rtl="0"/>
            <a:endParaRPr lang="ja-JP" altLang="en-US" noProof="0" dirty="0"/>
          </a:p>
        </p:txBody>
      </p:sp>
      <p:sp>
        <p:nvSpPr>
          <p:cNvPr id="4" name="スライド番号プレースホルダー 3"/>
          <p:cNvSpPr>
            <a:spLocks noGrp="1"/>
          </p:cNvSpPr>
          <p:nvPr>
            <p:ph type="sldNum" sz="quarter" idx="12"/>
          </p:nvPr>
        </p:nvSpPr>
        <p:spPr/>
        <p:txBody>
          <a:bodyPr rtlCol="0"/>
          <a:lstStyle/>
          <a:p>
            <a:pPr algn="r"/>
            <a:r>
              <a:rPr lang="en-US" altLang="ja-JP" dirty="0" smtClean="0"/>
              <a:t>‹#›</a:t>
            </a:r>
            <a:endParaRPr lang="ja-JP" altLang="en-US"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chor="b"/>
          <a:lstStyle>
            <a:lvl1pPr algn="l" rtl="0">
              <a:defRPr sz="3200"/>
            </a:lvl1pPr>
          </a:lstStyle>
          <a:p>
            <a:pPr rtl="0"/>
            <a:r>
              <a:rPr lang="ja-JP" altLang="en-US" noProof="0" smtClean="0"/>
              <a:t>マスター タイトルの書式設定</a:t>
            </a:r>
            <a:endParaRPr lang="ja-JP" altLang="en-US" noProof="0" dirty="0"/>
          </a:p>
        </p:txBody>
      </p:sp>
      <p:sp>
        <p:nvSpPr>
          <p:cNvPr id="3" name="コンテンツ プレースホルダー 2"/>
          <p:cNvSpPr>
            <a:spLocks noGrp="1"/>
          </p:cNvSpPr>
          <p:nvPr>
            <p:ph idx="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ja-JP" altLang="en-US" noProof="0" smtClean="0"/>
              <a:t>マスター テキストの書式設定</a:t>
            </a:r>
          </a:p>
          <a:p>
            <a:pPr lvl="1" rtl="0"/>
            <a:r>
              <a:rPr lang="ja-JP" altLang="en-US" noProof="0" smtClean="0"/>
              <a:t>第 </a:t>
            </a:r>
            <a:r>
              <a:rPr lang="en-US" altLang="ja-JP" noProof="0" smtClean="0"/>
              <a:t>2 </a:t>
            </a:r>
            <a:r>
              <a:rPr lang="ja-JP" altLang="en-US" noProof="0" smtClean="0"/>
              <a:t>レベル</a:t>
            </a:r>
          </a:p>
          <a:p>
            <a:pPr lvl="2" rtl="0"/>
            <a:r>
              <a:rPr lang="ja-JP" altLang="en-US" noProof="0" smtClean="0"/>
              <a:t>第 </a:t>
            </a:r>
            <a:r>
              <a:rPr lang="en-US" altLang="ja-JP" noProof="0" smtClean="0"/>
              <a:t>3 </a:t>
            </a:r>
            <a:r>
              <a:rPr lang="ja-JP" altLang="en-US" noProof="0" smtClean="0"/>
              <a:t>レベル</a:t>
            </a:r>
          </a:p>
          <a:p>
            <a:pPr lvl="3" rtl="0"/>
            <a:r>
              <a:rPr lang="ja-JP" altLang="en-US" noProof="0" smtClean="0"/>
              <a:t>第 </a:t>
            </a:r>
            <a:r>
              <a:rPr lang="en-US" altLang="ja-JP" noProof="0" smtClean="0"/>
              <a:t>4 </a:t>
            </a:r>
            <a:r>
              <a:rPr lang="ja-JP" altLang="en-US" noProof="0" smtClean="0"/>
              <a:t>レベル</a:t>
            </a:r>
          </a:p>
          <a:p>
            <a:pPr lvl="4" rtl="0"/>
            <a:r>
              <a:rPr lang="ja-JP" altLang="en-US" noProof="0" smtClean="0"/>
              <a:t>第 </a:t>
            </a:r>
            <a:r>
              <a:rPr lang="en-US" altLang="ja-JP" noProof="0" smtClean="0"/>
              <a:t>5 </a:t>
            </a:r>
            <a:r>
              <a:rPr lang="ja-JP" altLang="en-US" noProof="0" smtClean="0"/>
              <a:t>レベル</a:t>
            </a:r>
            <a:endParaRPr lang="ja-JP" altLang="en-US" noProof="0" dirty="0"/>
          </a:p>
        </p:txBody>
      </p:sp>
      <p:sp>
        <p:nvSpPr>
          <p:cNvPr id="4" name="テキスト プレースホルダー 3"/>
          <p:cNvSpPr>
            <a:spLocks noGrp="1"/>
          </p:cNvSpPr>
          <p:nvPr>
            <p:ph type="body" sz="half" idx="2"/>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noProof="0" smtClean="0"/>
              <a:t>マスター テキストの書式設定</a:t>
            </a:r>
          </a:p>
        </p:txBody>
      </p:sp>
      <p:sp>
        <p:nvSpPr>
          <p:cNvPr id="5" name="日付プレースホルダー 4"/>
          <p:cNvSpPr>
            <a:spLocks noGrp="1"/>
          </p:cNvSpPr>
          <p:nvPr>
            <p:ph type="dt" sz="half" idx="10"/>
          </p:nvPr>
        </p:nvSpPr>
        <p:spPr/>
        <p:txBody>
          <a:bodyPr rtlCol="0"/>
          <a:lstStyle>
            <a:lvl1pPr>
              <a:defRPr/>
            </a:lvl1pPr>
          </a:lstStyle>
          <a:p>
            <a:fld id="{D945B7C2-4E6A-436C-A324-53B9F5E3A2D9}" type="datetime1">
              <a:rPr lang="ja-JP" altLang="en-US" smtClean="0"/>
              <a:pPr/>
              <a:t>2018/8/21</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noProof="0" dirty="0"/>
          </a:p>
        </p:txBody>
      </p:sp>
      <p:sp>
        <p:nvSpPr>
          <p:cNvPr id="7" name="スライド番号プレースホルダー 6"/>
          <p:cNvSpPr>
            <a:spLocks noGrp="1"/>
          </p:cNvSpPr>
          <p:nvPr>
            <p:ph type="sldNum" sz="quarter" idx="12"/>
          </p:nvPr>
        </p:nvSpPr>
        <p:spPr/>
        <p:txBody>
          <a:bodyPr rtlCol="0"/>
          <a:lstStyle/>
          <a:p>
            <a:pPr algn="r"/>
            <a:r>
              <a:rPr lang="en-US" altLang="ja-JP" dirty="0" smtClean="0"/>
              <a:t>‹#›</a:t>
            </a:r>
            <a:endParaRPr lang="ja-JP" altLang="en-US"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ja-JP" altLang="en-US" noProof="0" dirty="0"/>
              <a:t>マスター タイトルの書式設定</a:t>
            </a:r>
          </a:p>
        </p:txBody>
      </p:sp>
      <p:sp>
        <p:nvSpPr>
          <p:cNvPr id="3" name="テキスト プレースホルダー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a:p>
            <a:pPr lvl="5" rtl="0"/>
            <a:r>
              <a:rPr lang="ja-JP" altLang="en-US" noProof="0" dirty="0"/>
              <a:t>第 </a:t>
            </a:r>
            <a:r>
              <a:rPr lang="en-US" altLang="ja-JP" noProof="0" dirty="0"/>
              <a:t>6 </a:t>
            </a:r>
            <a:r>
              <a:rPr lang="ja-JP" altLang="en-US" noProof="0" dirty="0"/>
              <a:t>レベル</a:t>
            </a:r>
          </a:p>
          <a:p>
            <a:pPr lvl="6" rtl="0"/>
            <a:r>
              <a:rPr lang="ja-JP" altLang="en-US" noProof="0" dirty="0"/>
              <a:t>第 </a:t>
            </a:r>
            <a:r>
              <a:rPr lang="en-US" altLang="ja-JP" noProof="0" dirty="0"/>
              <a:t>7 </a:t>
            </a:r>
            <a:r>
              <a:rPr lang="ja-JP" altLang="en-US" noProof="0" dirty="0"/>
              <a:t>レベル</a:t>
            </a:r>
          </a:p>
          <a:p>
            <a:pPr lvl="7" rtl="0"/>
            <a:r>
              <a:rPr lang="ja-JP" altLang="en-US" noProof="0" dirty="0"/>
              <a:t>第 </a:t>
            </a:r>
            <a:r>
              <a:rPr lang="en-US" altLang="ja-JP" noProof="0" dirty="0"/>
              <a:t>8 </a:t>
            </a:r>
            <a:r>
              <a:rPr lang="ja-JP" altLang="en-US" noProof="0" dirty="0"/>
              <a:t>レベル</a:t>
            </a:r>
          </a:p>
          <a:p>
            <a:pPr lvl="8" rtl="0"/>
            <a:r>
              <a:rPr lang="ja-JP" altLang="en-US" noProof="0" dirty="0"/>
              <a:t>第 </a:t>
            </a:r>
            <a:r>
              <a:rPr lang="en-US" altLang="ja-JP" noProof="0" dirty="0"/>
              <a:t>9 </a:t>
            </a:r>
            <a:r>
              <a:rPr lang="ja-JP" altLang="en-US" noProof="0" dirty="0"/>
              <a:t>レベル</a:t>
            </a:r>
          </a:p>
        </p:txBody>
      </p:sp>
      <p:sp>
        <p:nvSpPr>
          <p:cNvPr id="4" name="日付プレースホルダー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latin typeface="Meiryo UI" panose="020B0604030504040204" pitchFamily="50" charset="-128"/>
                <a:ea typeface="Meiryo UI" panose="020B0604030504040204" pitchFamily="50" charset="-128"/>
              </a:defRPr>
            </a:lvl1pPr>
          </a:lstStyle>
          <a:p>
            <a:fld id="{AF4D288C-CF44-4932-AFE2-B1F79EA91A8C}" type="datetime1">
              <a:rPr lang="ja-JP" altLang="en-US" smtClean="0"/>
              <a:pPr/>
              <a:t>2018/8/21</a:t>
            </a:fld>
            <a:endParaRPr lang="ja-JP" altLang="en-US" dirty="0"/>
          </a:p>
        </p:txBody>
      </p:sp>
      <p:sp>
        <p:nvSpPr>
          <p:cNvPr id="5" name="フッター プレースホルダー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latin typeface="Meiryo UI" panose="020B0604030504040204" pitchFamily="50" charset="-128"/>
                <a:ea typeface="Meiryo UI" panose="020B0604030504040204" pitchFamily="50" charset="-128"/>
              </a:defRPr>
            </a:lvl1pPr>
          </a:lstStyle>
          <a:p>
            <a:endParaRPr lang="ja-JP" altLang="en-US" noProof="0" dirty="0"/>
          </a:p>
        </p:txBody>
      </p:sp>
      <p:sp>
        <p:nvSpPr>
          <p:cNvPr id="6" name="スライド番号プレースホルダー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l" rtl="0">
              <a:defRPr sz="1200">
                <a:solidFill>
                  <a:schemeClr val="tx1">
                    <a:lumMod val="60000"/>
                    <a:lumOff val="40000"/>
                  </a:schemeClr>
                </a:solidFill>
                <a:latin typeface="Meiryo UI" panose="020B0604030504040204" pitchFamily="50" charset="-128"/>
                <a:ea typeface="Meiryo UI" panose="020B0604030504040204" pitchFamily="50" charset="-128"/>
              </a:defRPr>
            </a:lvl1pPr>
          </a:lstStyle>
          <a:p>
            <a:pPr algn="r"/>
            <a:fld id="{0FF54DE5-C571-48E8-A5BC-B369434E2F44}" type="slidenum">
              <a:rPr lang="en-US" altLang="ja-JP" smtClean="0"/>
              <a:pPr algn="r"/>
              <a:t>‹#›</a:t>
            </a:fld>
            <a:endParaRPr lang="ja-JP" altLang="en-US" dirty="0"/>
          </a:p>
        </p:txBody>
      </p:sp>
      <p:grpSp>
        <p:nvGrpSpPr>
          <p:cNvPr id="15" name="グループ 14"/>
          <p:cNvGrpSpPr/>
          <p:nvPr/>
        </p:nvGrpSpPr>
        <p:grpSpPr>
          <a:xfrm>
            <a:off x="1103376" y="1219201"/>
            <a:ext cx="9985248" cy="84403"/>
            <a:chOff x="1073150" y="1219201"/>
            <a:chExt cx="10058400" cy="63125"/>
          </a:xfrm>
        </p:grpSpPr>
        <p:cxnSp>
          <p:nvCxnSpPr>
            <p:cNvPr id="13" name="直線​​コネクタ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kumimoji="1" sz="2800" kern="120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kumimoji="1" sz="20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kumimoji="1" sz="16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kumimoji="1" sz="14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kumimoji="1" sz="14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kumimoji="1" sz="14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kumimoji="1" sz="1400" kern="1200">
          <a:solidFill>
            <a:schemeClr val="tx1"/>
          </a:solidFill>
          <a:latin typeface="Meiryo UI" panose="020B0604030504040204" pitchFamily="50" charset="-128"/>
          <a:ea typeface="Meiryo UI" panose="020B0604030504040204" pitchFamily="50" charset="-128"/>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kumimoji="1" sz="1400" kern="1200">
          <a:solidFill>
            <a:schemeClr val="tx1"/>
          </a:solidFill>
          <a:latin typeface="Meiryo UI" panose="020B0604030504040204" pitchFamily="50" charset="-128"/>
          <a:ea typeface="Meiryo UI" panose="020B0604030504040204" pitchFamily="50" charset="-128"/>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kumimoji="1" sz="1400" kern="1200">
          <a:solidFill>
            <a:schemeClr val="tx1"/>
          </a:solidFill>
          <a:latin typeface="Meiryo UI" panose="020B0604030504040204" pitchFamily="50" charset="-128"/>
          <a:ea typeface="Meiryo UI" panose="020B0604030504040204" pitchFamily="50" charset="-128"/>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kumimoji="1" sz="1400" kern="1200">
          <a:solidFill>
            <a:schemeClr val="tx1"/>
          </a:solidFill>
          <a:latin typeface="Meiryo UI" panose="020B0604030504040204" pitchFamily="50" charset="-128"/>
          <a:ea typeface="Meiryo UI" panose="020B0604030504040204" pitchFamily="50" charset="-128"/>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4.xml"/><Relationship Id="rId7" Type="http://schemas.openxmlformats.org/officeDocument/2006/relationships/image" Target="../media/image9.png"/><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12.png"/><Relationship Id="rId7" Type="http://schemas.openxmlformats.org/officeDocument/2006/relationships/diagramLayout" Target="../diagrams/layout5.xml"/><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diagramData" Target="../diagrams/data5.xml"/><Relationship Id="rId5" Type="http://schemas.openxmlformats.org/officeDocument/2006/relationships/image" Target="../media/image14.png"/><Relationship Id="rId10" Type="http://schemas.microsoft.com/office/2007/relationships/diagramDrawing" Target="../diagrams/drawing5.xml"/><Relationship Id="rId4" Type="http://schemas.openxmlformats.org/officeDocument/2006/relationships/image" Target="../media/image13.png"/><Relationship Id="rId9" Type="http://schemas.openxmlformats.org/officeDocument/2006/relationships/diagramColors" Target="../diagrams/colors5.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6.xml"/><Relationship Id="rId7" Type="http://schemas.openxmlformats.org/officeDocument/2006/relationships/image" Target="../media/image11.png"/><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gif"/><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gif"/><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gif"/><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gif"/><Relationship Id="rId1" Type="http://schemas.openxmlformats.org/officeDocument/2006/relationships/slideLayout" Target="../slideLayouts/slideLayout9.xml"/><Relationship Id="rId5" Type="http://schemas.openxmlformats.org/officeDocument/2006/relationships/image" Target="../media/image15.gif"/><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gif"/><Relationship Id="rId1" Type="http://schemas.openxmlformats.org/officeDocument/2006/relationships/slideLayout" Target="../slideLayouts/slideLayout9.xml"/><Relationship Id="rId5" Type="http://schemas.openxmlformats.org/officeDocument/2006/relationships/image" Target="../media/image15.gif"/><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15.gif"/></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3.png"/><Relationship Id="rId7" Type="http://schemas.openxmlformats.org/officeDocument/2006/relationships/diagramQuickStyle" Target="../diagrams/quickStyle8.xml"/><Relationship Id="rId2" Type="http://schemas.openxmlformats.org/officeDocument/2006/relationships/image" Target="../media/image18.jpg"/><Relationship Id="rId1" Type="http://schemas.openxmlformats.org/officeDocument/2006/relationships/slideLayout" Target="../slideLayouts/slideLayout9.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12.png"/><Relationship Id="rId9" Type="http://schemas.microsoft.com/office/2007/relationships/diagramDrawing" Target="../diagrams/drawing8.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13.png"/><Relationship Id="rId7" Type="http://schemas.openxmlformats.org/officeDocument/2006/relationships/diagramLayout" Target="../diagrams/layout9.xml"/><Relationship Id="rId2" Type="http://schemas.openxmlformats.org/officeDocument/2006/relationships/image" Target="../media/image18.jpg"/><Relationship Id="rId1" Type="http://schemas.openxmlformats.org/officeDocument/2006/relationships/slideLayout" Target="../slideLayouts/slideLayout9.xml"/><Relationship Id="rId6" Type="http://schemas.openxmlformats.org/officeDocument/2006/relationships/diagramData" Target="../diagrams/data9.xml"/><Relationship Id="rId5" Type="http://schemas.openxmlformats.org/officeDocument/2006/relationships/image" Target="../media/image19.png"/><Relationship Id="rId10" Type="http://schemas.microsoft.com/office/2007/relationships/diagramDrawing" Target="../diagrams/drawing9.xml"/><Relationship Id="rId4" Type="http://schemas.openxmlformats.org/officeDocument/2006/relationships/image" Target="../media/image12.png"/><Relationship Id="rId9" Type="http://schemas.openxmlformats.org/officeDocument/2006/relationships/diagramColors" Target="../diagrams/colors9.xml"/></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image" Target="../media/image13.png"/><Relationship Id="rId7" Type="http://schemas.openxmlformats.org/officeDocument/2006/relationships/diagramLayout" Target="../diagrams/layout10.xml"/><Relationship Id="rId2" Type="http://schemas.openxmlformats.org/officeDocument/2006/relationships/image" Target="../media/image18.jpg"/><Relationship Id="rId1" Type="http://schemas.openxmlformats.org/officeDocument/2006/relationships/slideLayout" Target="../slideLayouts/slideLayout9.xml"/><Relationship Id="rId6" Type="http://schemas.openxmlformats.org/officeDocument/2006/relationships/diagramData" Target="../diagrams/data10.xml"/><Relationship Id="rId5" Type="http://schemas.openxmlformats.org/officeDocument/2006/relationships/image" Target="../media/image14.png"/><Relationship Id="rId10" Type="http://schemas.microsoft.com/office/2007/relationships/diagramDrawing" Target="../diagrams/drawing10.xml"/><Relationship Id="rId4" Type="http://schemas.openxmlformats.org/officeDocument/2006/relationships/image" Target="../media/image12.png"/><Relationship Id="rId9" Type="http://schemas.openxmlformats.org/officeDocument/2006/relationships/diagramColors" Target="../diagrams/colors1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gif"/><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r>
              <a:rPr kumimoji="1" lang="ja-JP" altLang="en-US" dirty="0" smtClean="0"/>
              <a:t>車線変更</a:t>
            </a:r>
            <a:endParaRPr kumimoji="1" lang="ja-JP" altLang="en-US" dirty="0"/>
          </a:p>
        </p:txBody>
      </p:sp>
      <p:sp>
        <p:nvSpPr>
          <p:cNvPr id="6" name="サブタイトル 5"/>
          <p:cNvSpPr>
            <a:spLocks noGrp="1"/>
          </p:cNvSpPr>
          <p:nvPr>
            <p:ph type="subTitle" idx="1"/>
          </p:nvPr>
        </p:nvSpPr>
        <p:spPr/>
        <p:txBody>
          <a:bodyPr/>
          <a:lstStyle/>
          <a:p>
            <a:r>
              <a:rPr kumimoji="1" lang="ja-JP" altLang="en-US" dirty="0" smtClean="0"/>
              <a:t>ミラー距離感、適切な距離感、キープ行動、同速調整、ぬかされ際、実行手順、障害物対処</a:t>
            </a:r>
            <a:endParaRPr kumimoji="1" lang="ja-JP" altLang="en-US" dirty="0"/>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3900" y="1733550"/>
            <a:ext cx="4127499" cy="2751666"/>
          </a:xfrm>
          <a:prstGeom prst="rect">
            <a:avLst/>
          </a:prstGeom>
        </p:spPr>
      </p:pic>
    </p:spTree>
    <p:extLst>
      <p:ext uri="{BB962C8B-B14F-4D97-AF65-F5344CB8AC3E}">
        <p14:creationId xmlns:p14="http://schemas.microsoft.com/office/powerpoint/2010/main" val="399022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車線変更アクション（ハンドルの量）</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0" name="図表 9"/>
          <p:cNvGraphicFramePr/>
          <p:nvPr>
            <p:extLst>
              <p:ext uri="{D42A27DB-BD31-4B8C-83A1-F6EECF244321}">
                <p14:modId xmlns:p14="http://schemas.microsoft.com/office/powerpoint/2010/main" val="1027789192"/>
              </p:ext>
            </p:extLst>
          </p:nvPr>
        </p:nvGraphicFramePr>
        <p:xfrm>
          <a:off x="10954774" y="5603927"/>
          <a:ext cx="947174" cy="939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bject 11"/>
          <p:cNvSpPr/>
          <p:nvPr/>
        </p:nvSpPr>
        <p:spPr>
          <a:xfrm>
            <a:off x="1104900" y="1997571"/>
            <a:ext cx="9849874" cy="2561319"/>
          </a:xfrm>
          <a:prstGeom prst="rect">
            <a:avLst/>
          </a:prstGeom>
          <a:solidFill>
            <a:schemeClr val="bg1"/>
          </a:solidFill>
          <a:ln w="38100">
            <a:solidFill>
              <a:srgbClr val="00B0F0"/>
            </a:solidFill>
          </a:ln>
        </p:spPr>
        <p:txBody>
          <a:bodyPr wrap="square" lIns="0" tIns="0" rIns="0" bIns="0" rtlCol="0"/>
          <a:lstStyle/>
          <a:p>
            <a:endParaRPr dirty="0"/>
          </a:p>
        </p:txBody>
      </p:sp>
      <p:sp>
        <p:nvSpPr>
          <p:cNvPr id="8" name="object 13"/>
          <p:cNvSpPr/>
          <p:nvPr/>
        </p:nvSpPr>
        <p:spPr>
          <a:xfrm>
            <a:off x="1257000" y="2500001"/>
            <a:ext cx="1442910" cy="1442910"/>
          </a:xfrm>
          <a:prstGeom prst="rect">
            <a:avLst/>
          </a:prstGeom>
          <a:blipFill>
            <a:blip r:embed="rId7" cstate="print"/>
            <a:stretch>
              <a:fillRect/>
            </a:stretch>
          </a:blipFill>
        </p:spPr>
        <p:txBody>
          <a:bodyPr wrap="square" lIns="0" tIns="0" rIns="0" bIns="0" rtlCol="0"/>
          <a:lstStyle/>
          <a:p>
            <a:endParaRPr dirty="0"/>
          </a:p>
        </p:txBody>
      </p:sp>
      <p:sp>
        <p:nvSpPr>
          <p:cNvPr id="9" name="object 14"/>
          <p:cNvSpPr/>
          <p:nvPr/>
        </p:nvSpPr>
        <p:spPr>
          <a:xfrm>
            <a:off x="6045582" y="2395779"/>
            <a:ext cx="1659521" cy="1659521"/>
          </a:xfrm>
          <a:prstGeom prst="rect">
            <a:avLst/>
          </a:prstGeom>
          <a:blipFill>
            <a:blip r:embed="rId8" cstate="print"/>
            <a:stretch>
              <a:fillRect/>
            </a:stretch>
          </a:blipFill>
        </p:spPr>
        <p:txBody>
          <a:bodyPr wrap="square" lIns="0" tIns="0" rIns="0" bIns="0" rtlCol="0"/>
          <a:lstStyle/>
          <a:p>
            <a:endParaRPr dirty="0"/>
          </a:p>
        </p:txBody>
      </p:sp>
      <p:sp>
        <p:nvSpPr>
          <p:cNvPr id="12" name="角丸四角形吹き出し 11"/>
          <p:cNvSpPr/>
          <p:nvPr/>
        </p:nvSpPr>
        <p:spPr>
          <a:xfrm>
            <a:off x="2875303" y="2500001"/>
            <a:ext cx="2976835" cy="1336217"/>
          </a:xfrm>
          <a:prstGeom prst="wedgeRoundRectCallout">
            <a:avLst>
              <a:gd name="adj1" fmla="val -56899"/>
              <a:gd name="adj2" fmla="val -113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微量を固定して</a:t>
            </a:r>
            <a:r>
              <a:rPr kumimoji="1"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少しず</a:t>
            </a:r>
            <a:r>
              <a:rPr kumimoji="1" lang="ja-JP" altLang="en-US"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つ</a:t>
            </a:r>
            <a:r>
              <a:rPr kumimoji="1" lang="ja-JP" altLang="en-US"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寄せていきましょう</a:t>
            </a:r>
            <a:endParaRPr kumimoji="1" lang="ja-JP" altLang="en-US"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角丸四角形吹き出し 14"/>
          <p:cNvSpPr/>
          <p:nvPr/>
        </p:nvSpPr>
        <p:spPr>
          <a:xfrm>
            <a:off x="7793645" y="2500000"/>
            <a:ext cx="2976835" cy="1336217"/>
          </a:xfrm>
          <a:prstGeom prst="wedgeRoundRectCallout">
            <a:avLst>
              <a:gd name="adj1" fmla="val -56899"/>
              <a:gd name="adj2" fmla="val -113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回しすぎは事故の元</a:t>
            </a:r>
            <a:endParaRPr kumimoji="1"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四角形吹き出し 12"/>
          <p:cNvSpPr/>
          <p:nvPr/>
        </p:nvSpPr>
        <p:spPr>
          <a:xfrm>
            <a:off x="1104901" y="5087636"/>
            <a:ext cx="9849873" cy="1074615"/>
          </a:xfrm>
          <a:prstGeom prst="wedgeRectCallout">
            <a:avLst>
              <a:gd name="adj1" fmla="val -38703"/>
              <a:gd name="adj2" fmla="val 34083"/>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「急ハンドル」「急な車線変更」は事故の元凶です</a:t>
            </a:r>
            <a:endPar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95258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同速調整</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object 25"/>
          <p:cNvSpPr/>
          <p:nvPr/>
        </p:nvSpPr>
        <p:spPr>
          <a:xfrm>
            <a:off x="6727456" y="2835537"/>
            <a:ext cx="1126113" cy="3515531"/>
          </a:xfrm>
          <a:prstGeom prst="rect">
            <a:avLst/>
          </a:prstGeom>
          <a:blipFill>
            <a:blip r:embed="rId2" cstate="print"/>
            <a:stretch>
              <a:fillRect/>
            </a:stretch>
          </a:blipFill>
        </p:spPr>
        <p:txBody>
          <a:bodyPr wrap="square" lIns="0" tIns="0" rIns="0" bIns="0" rtlCol="0"/>
          <a:lstStyle/>
          <a:p>
            <a:endParaRPr/>
          </a:p>
        </p:txBody>
      </p:sp>
      <p:sp>
        <p:nvSpPr>
          <p:cNvPr id="21" name="object 26"/>
          <p:cNvSpPr/>
          <p:nvPr/>
        </p:nvSpPr>
        <p:spPr>
          <a:xfrm>
            <a:off x="7365777" y="4668019"/>
            <a:ext cx="407763" cy="565438"/>
          </a:xfrm>
          <a:prstGeom prst="rect">
            <a:avLst/>
          </a:prstGeom>
          <a:blipFill>
            <a:blip r:embed="rId3" cstate="print"/>
            <a:stretch>
              <a:fillRect/>
            </a:stretch>
          </a:blipFill>
        </p:spPr>
        <p:txBody>
          <a:bodyPr wrap="square" lIns="0" tIns="0" rIns="0" bIns="0" rtlCol="0"/>
          <a:lstStyle/>
          <a:p>
            <a:endParaRPr/>
          </a:p>
        </p:txBody>
      </p:sp>
      <p:sp>
        <p:nvSpPr>
          <p:cNvPr id="22" name="object 27"/>
          <p:cNvSpPr/>
          <p:nvPr/>
        </p:nvSpPr>
        <p:spPr>
          <a:xfrm>
            <a:off x="7365777" y="2860784"/>
            <a:ext cx="407763" cy="565438"/>
          </a:xfrm>
          <a:prstGeom prst="rect">
            <a:avLst/>
          </a:prstGeom>
          <a:blipFill>
            <a:blip r:embed="rId3" cstate="print"/>
            <a:stretch>
              <a:fillRect/>
            </a:stretch>
          </a:blipFill>
        </p:spPr>
        <p:txBody>
          <a:bodyPr wrap="square" lIns="0" tIns="0" rIns="0" bIns="0" rtlCol="0"/>
          <a:lstStyle/>
          <a:p>
            <a:endParaRPr/>
          </a:p>
        </p:txBody>
      </p:sp>
      <p:sp>
        <p:nvSpPr>
          <p:cNvPr id="33" name="object 38"/>
          <p:cNvSpPr txBox="1"/>
          <p:nvPr/>
        </p:nvSpPr>
        <p:spPr>
          <a:xfrm>
            <a:off x="7531532" y="3437514"/>
            <a:ext cx="779394" cy="319219"/>
          </a:xfrm>
          <a:prstGeom prst="rect">
            <a:avLst/>
          </a:prstGeom>
          <a:solidFill>
            <a:srgbClr val="00B0F0"/>
          </a:solidFill>
        </p:spPr>
        <p:txBody>
          <a:bodyPr vert="horz" wrap="square" lIns="0" tIns="3175" rIns="0" bIns="0" rtlCol="0">
            <a:spAutoFit/>
          </a:bodyPr>
          <a:lstStyle/>
          <a:p>
            <a:pPr>
              <a:lnSpc>
                <a:spcPct val="100000"/>
              </a:lnSpc>
              <a:spcBef>
                <a:spcPts val="25"/>
              </a:spcBef>
            </a:pPr>
            <a:r>
              <a:rPr sz="2000" spc="10" dirty="0">
                <a:latin typeface="メイリオ" panose="020B0604030504040204" pitchFamily="50" charset="-128"/>
                <a:ea typeface="メイリオ" panose="020B0604030504040204" pitchFamily="50" charset="-128"/>
                <a:cs typeface="メイリオ" panose="020B0604030504040204" pitchFamily="50" charset="-128"/>
              </a:rPr>
              <a:t>50km</a:t>
            </a:r>
            <a:endParaRPr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object 40"/>
          <p:cNvSpPr txBox="1"/>
          <p:nvPr/>
        </p:nvSpPr>
        <p:spPr>
          <a:xfrm>
            <a:off x="7541267" y="5263760"/>
            <a:ext cx="779393" cy="319877"/>
          </a:xfrm>
          <a:prstGeom prst="rect">
            <a:avLst/>
          </a:prstGeom>
          <a:solidFill>
            <a:srgbClr val="00B0F0"/>
          </a:solidFill>
        </p:spPr>
        <p:txBody>
          <a:bodyPr vert="horz" wrap="square" lIns="0" tIns="3810" rIns="0" bIns="0" rtlCol="0">
            <a:spAutoFit/>
          </a:bodyPr>
          <a:lstStyle/>
          <a:p>
            <a:pPr>
              <a:lnSpc>
                <a:spcPct val="100000"/>
              </a:lnSpc>
              <a:spcBef>
                <a:spcPts val="30"/>
              </a:spcBef>
            </a:pPr>
            <a:r>
              <a:rPr sz="2000" spc="10" dirty="0">
                <a:latin typeface="メイリオ" panose="020B0604030504040204" pitchFamily="50" charset="-128"/>
                <a:ea typeface="メイリオ" panose="020B0604030504040204" pitchFamily="50" charset="-128"/>
                <a:cs typeface="メイリオ" panose="020B0604030504040204" pitchFamily="50" charset="-128"/>
              </a:rPr>
              <a:t>50km</a:t>
            </a:r>
            <a:endParaRPr sz="20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8" name="グループ化 17"/>
          <p:cNvGrpSpPr/>
          <p:nvPr/>
        </p:nvGrpSpPr>
        <p:grpSpPr>
          <a:xfrm>
            <a:off x="6442584" y="3985022"/>
            <a:ext cx="929861" cy="1131974"/>
            <a:chOff x="6611677" y="3350022"/>
            <a:chExt cx="929861" cy="1131974"/>
          </a:xfrm>
        </p:grpSpPr>
        <p:sp>
          <p:nvSpPr>
            <p:cNvPr id="23" name="object 28"/>
            <p:cNvSpPr/>
            <p:nvPr/>
          </p:nvSpPr>
          <p:spPr>
            <a:xfrm>
              <a:off x="6991821" y="3541519"/>
              <a:ext cx="407763" cy="600213"/>
            </a:xfrm>
            <a:prstGeom prst="rect">
              <a:avLst/>
            </a:prstGeom>
            <a:blipFill>
              <a:blip r:embed="rId4" cstate="print"/>
              <a:stretch>
                <a:fillRect/>
              </a:stretch>
            </a:blipFill>
          </p:spPr>
          <p:txBody>
            <a:bodyPr wrap="square" lIns="0" tIns="0" rIns="0" bIns="0" rtlCol="0"/>
            <a:lstStyle/>
            <a:p>
              <a:endParaRPr/>
            </a:p>
          </p:txBody>
        </p:sp>
        <p:sp>
          <p:nvSpPr>
            <p:cNvPr id="24" name="object 29"/>
            <p:cNvSpPr/>
            <p:nvPr/>
          </p:nvSpPr>
          <p:spPr>
            <a:xfrm>
              <a:off x="7264775" y="3517225"/>
              <a:ext cx="100035" cy="100035"/>
            </a:xfrm>
            <a:custGeom>
              <a:avLst/>
              <a:gdLst/>
              <a:ahLst/>
              <a:cxnLst/>
              <a:rect l="l" t="t" r="r" b="b"/>
              <a:pathLst>
                <a:path w="133350" h="133350">
                  <a:moveTo>
                    <a:pt x="66675" y="0"/>
                  </a:moveTo>
                  <a:lnTo>
                    <a:pt x="40719" y="5238"/>
                  </a:lnTo>
                  <a:lnTo>
                    <a:pt x="19526" y="19526"/>
                  </a:lnTo>
                  <a:lnTo>
                    <a:pt x="5238" y="40719"/>
                  </a:lnTo>
                  <a:lnTo>
                    <a:pt x="0" y="66675"/>
                  </a:lnTo>
                  <a:lnTo>
                    <a:pt x="5238" y="92630"/>
                  </a:lnTo>
                  <a:lnTo>
                    <a:pt x="19526" y="113823"/>
                  </a:lnTo>
                  <a:lnTo>
                    <a:pt x="40719" y="128111"/>
                  </a:lnTo>
                  <a:lnTo>
                    <a:pt x="66675" y="133350"/>
                  </a:lnTo>
                  <a:lnTo>
                    <a:pt x="92630" y="128111"/>
                  </a:lnTo>
                  <a:lnTo>
                    <a:pt x="113823" y="113823"/>
                  </a:lnTo>
                  <a:lnTo>
                    <a:pt x="128111" y="92630"/>
                  </a:lnTo>
                  <a:lnTo>
                    <a:pt x="133350" y="66675"/>
                  </a:lnTo>
                  <a:lnTo>
                    <a:pt x="128111" y="40719"/>
                  </a:lnTo>
                  <a:lnTo>
                    <a:pt x="113823" y="19526"/>
                  </a:lnTo>
                  <a:lnTo>
                    <a:pt x="92630" y="5238"/>
                  </a:lnTo>
                  <a:lnTo>
                    <a:pt x="66675" y="0"/>
                  </a:lnTo>
                  <a:close/>
                </a:path>
              </a:pathLst>
            </a:custGeom>
            <a:solidFill>
              <a:srgbClr val="FF6600"/>
            </a:solidFill>
          </p:spPr>
          <p:txBody>
            <a:bodyPr wrap="square" lIns="0" tIns="0" rIns="0" bIns="0" rtlCol="0"/>
            <a:lstStyle/>
            <a:p>
              <a:endParaRPr/>
            </a:p>
          </p:txBody>
        </p:sp>
        <p:sp>
          <p:nvSpPr>
            <p:cNvPr id="25" name="object 30"/>
            <p:cNvSpPr/>
            <p:nvPr/>
          </p:nvSpPr>
          <p:spPr>
            <a:xfrm>
              <a:off x="7269062" y="4061703"/>
              <a:ext cx="100035" cy="100035"/>
            </a:xfrm>
            <a:prstGeom prst="rect">
              <a:avLst/>
            </a:prstGeom>
            <a:blipFill>
              <a:blip r:embed="rId5" cstate="print"/>
              <a:stretch>
                <a:fillRect/>
              </a:stretch>
            </a:blipFill>
          </p:spPr>
          <p:txBody>
            <a:bodyPr wrap="square" lIns="0" tIns="0" rIns="0" bIns="0" rtlCol="0"/>
            <a:lstStyle/>
            <a:p>
              <a:endParaRPr/>
            </a:p>
          </p:txBody>
        </p:sp>
        <p:sp>
          <p:nvSpPr>
            <p:cNvPr id="26" name="object 31"/>
            <p:cNvSpPr/>
            <p:nvPr/>
          </p:nvSpPr>
          <p:spPr>
            <a:xfrm>
              <a:off x="7420543" y="3581533"/>
              <a:ext cx="105752" cy="25723"/>
            </a:xfrm>
            <a:custGeom>
              <a:avLst/>
              <a:gdLst/>
              <a:ahLst/>
              <a:cxnLst/>
              <a:rect l="l" t="t" r="r" b="b"/>
              <a:pathLst>
                <a:path w="140969" h="34289">
                  <a:moveTo>
                    <a:pt x="140969" y="34289"/>
                  </a:moveTo>
                  <a:lnTo>
                    <a:pt x="0" y="0"/>
                  </a:lnTo>
                </a:path>
              </a:pathLst>
            </a:custGeom>
            <a:ln w="38099">
              <a:solidFill>
                <a:srgbClr val="FF6600"/>
              </a:solidFill>
            </a:ln>
          </p:spPr>
          <p:txBody>
            <a:bodyPr wrap="square" lIns="0" tIns="0" rIns="0" bIns="0" rtlCol="0"/>
            <a:lstStyle/>
            <a:p>
              <a:endParaRPr/>
            </a:p>
          </p:txBody>
        </p:sp>
        <p:sp>
          <p:nvSpPr>
            <p:cNvPr id="27" name="object 32"/>
            <p:cNvSpPr/>
            <p:nvPr/>
          </p:nvSpPr>
          <p:spPr>
            <a:xfrm>
              <a:off x="7334799" y="3350022"/>
              <a:ext cx="20007" cy="114326"/>
            </a:xfrm>
            <a:custGeom>
              <a:avLst/>
              <a:gdLst/>
              <a:ahLst/>
              <a:cxnLst/>
              <a:rect l="l" t="t" r="r" b="b"/>
              <a:pathLst>
                <a:path w="26669" h="152400">
                  <a:moveTo>
                    <a:pt x="26669" y="0"/>
                  </a:moveTo>
                  <a:lnTo>
                    <a:pt x="0" y="152400"/>
                  </a:lnTo>
                </a:path>
              </a:pathLst>
            </a:custGeom>
            <a:ln w="38100">
              <a:solidFill>
                <a:srgbClr val="FF6600"/>
              </a:solidFill>
            </a:ln>
          </p:spPr>
          <p:txBody>
            <a:bodyPr wrap="square" lIns="0" tIns="0" rIns="0" bIns="0" rtlCol="0"/>
            <a:lstStyle/>
            <a:p>
              <a:endParaRPr/>
            </a:p>
          </p:txBody>
        </p:sp>
        <p:sp>
          <p:nvSpPr>
            <p:cNvPr id="28" name="object 33"/>
            <p:cNvSpPr/>
            <p:nvPr/>
          </p:nvSpPr>
          <p:spPr>
            <a:xfrm>
              <a:off x="7384816" y="3435767"/>
              <a:ext cx="141479" cy="65738"/>
            </a:xfrm>
            <a:custGeom>
              <a:avLst/>
              <a:gdLst/>
              <a:ahLst/>
              <a:cxnLst/>
              <a:rect l="l" t="t" r="r" b="b"/>
              <a:pathLst>
                <a:path w="188594" h="87630">
                  <a:moveTo>
                    <a:pt x="188594" y="0"/>
                  </a:moveTo>
                  <a:lnTo>
                    <a:pt x="0" y="87629"/>
                  </a:lnTo>
                </a:path>
              </a:pathLst>
            </a:custGeom>
            <a:ln w="38099">
              <a:solidFill>
                <a:srgbClr val="FF6600"/>
              </a:solidFill>
            </a:ln>
          </p:spPr>
          <p:txBody>
            <a:bodyPr wrap="square" lIns="0" tIns="0" rIns="0" bIns="0" rtlCol="0"/>
            <a:lstStyle/>
            <a:p>
              <a:endParaRPr/>
            </a:p>
          </p:txBody>
        </p:sp>
        <p:sp>
          <p:nvSpPr>
            <p:cNvPr id="29" name="object 34"/>
            <p:cNvSpPr/>
            <p:nvPr/>
          </p:nvSpPr>
          <p:spPr>
            <a:xfrm>
              <a:off x="7313267" y="4192416"/>
              <a:ext cx="53829" cy="98130"/>
            </a:xfrm>
            <a:custGeom>
              <a:avLst/>
              <a:gdLst/>
              <a:ahLst/>
              <a:cxnLst/>
              <a:rect l="l" t="t" r="r" b="b"/>
              <a:pathLst>
                <a:path w="71755" h="130810">
                  <a:moveTo>
                    <a:pt x="71374" y="130301"/>
                  </a:moveTo>
                  <a:lnTo>
                    <a:pt x="0" y="0"/>
                  </a:lnTo>
                </a:path>
              </a:pathLst>
            </a:custGeom>
            <a:ln w="38100">
              <a:solidFill>
                <a:srgbClr val="FF6600"/>
              </a:solidFill>
            </a:ln>
          </p:spPr>
          <p:txBody>
            <a:bodyPr wrap="square" lIns="0" tIns="0" rIns="0" bIns="0" rtlCol="0"/>
            <a:lstStyle/>
            <a:p>
              <a:endParaRPr/>
            </a:p>
          </p:txBody>
        </p:sp>
        <p:sp>
          <p:nvSpPr>
            <p:cNvPr id="30" name="object 35"/>
            <p:cNvSpPr/>
            <p:nvPr/>
          </p:nvSpPr>
          <p:spPr>
            <a:xfrm>
              <a:off x="7413874" y="4081710"/>
              <a:ext cx="127664" cy="5716"/>
            </a:xfrm>
            <a:custGeom>
              <a:avLst/>
              <a:gdLst/>
              <a:ahLst/>
              <a:cxnLst/>
              <a:rect l="l" t="t" r="r" b="b"/>
              <a:pathLst>
                <a:path w="170180" h="7620">
                  <a:moveTo>
                    <a:pt x="170180" y="0"/>
                  </a:moveTo>
                  <a:lnTo>
                    <a:pt x="0" y="7619"/>
                  </a:lnTo>
                </a:path>
              </a:pathLst>
            </a:custGeom>
            <a:ln w="38100">
              <a:solidFill>
                <a:srgbClr val="FF6600"/>
              </a:solidFill>
            </a:ln>
          </p:spPr>
          <p:txBody>
            <a:bodyPr wrap="square" lIns="0" tIns="0" rIns="0" bIns="0" rtlCol="0"/>
            <a:lstStyle/>
            <a:p>
              <a:endParaRPr/>
            </a:p>
          </p:txBody>
        </p:sp>
        <p:sp>
          <p:nvSpPr>
            <p:cNvPr id="31" name="object 36"/>
            <p:cNvSpPr/>
            <p:nvPr/>
          </p:nvSpPr>
          <p:spPr>
            <a:xfrm>
              <a:off x="7402919" y="4159833"/>
              <a:ext cx="56687" cy="51923"/>
            </a:xfrm>
            <a:custGeom>
              <a:avLst/>
              <a:gdLst/>
              <a:ahLst/>
              <a:cxnLst/>
              <a:rect l="l" t="t" r="r" b="b"/>
              <a:pathLst>
                <a:path w="75564" h="69214">
                  <a:moveTo>
                    <a:pt x="75564" y="69214"/>
                  </a:moveTo>
                  <a:lnTo>
                    <a:pt x="0" y="0"/>
                  </a:lnTo>
                </a:path>
              </a:pathLst>
            </a:custGeom>
            <a:ln w="38100">
              <a:solidFill>
                <a:srgbClr val="FF6600"/>
              </a:solidFill>
            </a:ln>
          </p:spPr>
          <p:txBody>
            <a:bodyPr wrap="square" lIns="0" tIns="0" rIns="0" bIns="0" rtlCol="0"/>
            <a:lstStyle/>
            <a:p>
              <a:endParaRPr/>
            </a:p>
          </p:txBody>
        </p:sp>
        <p:sp>
          <p:nvSpPr>
            <p:cNvPr id="37" name="object 42"/>
            <p:cNvSpPr txBox="1"/>
            <p:nvPr/>
          </p:nvSpPr>
          <p:spPr>
            <a:xfrm>
              <a:off x="6611677" y="4162119"/>
              <a:ext cx="748150" cy="319877"/>
            </a:xfrm>
            <a:prstGeom prst="rect">
              <a:avLst/>
            </a:prstGeom>
            <a:solidFill>
              <a:srgbClr val="FF0000"/>
            </a:solidFill>
          </p:spPr>
          <p:txBody>
            <a:bodyPr vert="horz" wrap="square" lIns="0" tIns="3810" rIns="0" bIns="0" rtlCol="0">
              <a:spAutoFit/>
            </a:bodyPr>
            <a:lstStyle/>
            <a:p>
              <a:pPr>
                <a:lnSpc>
                  <a:spcPct val="100000"/>
                </a:lnSpc>
                <a:spcBef>
                  <a:spcPts val="30"/>
                </a:spcBef>
              </a:pPr>
              <a:r>
                <a:rPr sz="2000" spc="1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30km</a:t>
              </a:r>
              <a:endParaRPr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6" name="object 7"/>
          <p:cNvSpPr/>
          <p:nvPr/>
        </p:nvSpPr>
        <p:spPr>
          <a:xfrm>
            <a:off x="1694558" y="2835537"/>
            <a:ext cx="1126113" cy="3515531"/>
          </a:xfrm>
          <a:prstGeom prst="rect">
            <a:avLst/>
          </a:prstGeom>
          <a:blipFill>
            <a:blip r:embed="rId2" cstate="print"/>
            <a:stretch>
              <a:fillRect/>
            </a:stretch>
          </a:blipFill>
        </p:spPr>
        <p:txBody>
          <a:bodyPr wrap="square" lIns="0" tIns="0" rIns="0" bIns="0" rtlCol="0"/>
          <a:lstStyle/>
          <a:p>
            <a:endParaRPr/>
          </a:p>
        </p:txBody>
      </p:sp>
      <p:sp>
        <p:nvSpPr>
          <p:cNvPr id="7" name="object 8"/>
          <p:cNvSpPr/>
          <p:nvPr/>
        </p:nvSpPr>
        <p:spPr>
          <a:xfrm>
            <a:off x="2363673" y="5391919"/>
            <a:ext cx="407763" cy="565438"/>
          </a:xfrm>
          <a:prstGeom prst="rect">
            <a:avLst/>
          </a:prstGeom>
          <a:blipFill>
            <a:blip r:embed="rId3" cstate="print"/>
            <a:stretch>
              <a:fillRect/>
            </a:stretch>
          </a:blipFill>
        </p:spPr>
        <p:txBody>
          <a:bodyPr wrap="square" lIns="0" tIns="0" rIns="0" bIns="0" rtlCol="0"/>
          <a:lstStyle/>
          <a:p>
            <a:endParaRPr/>
          </a:p>
        </p:txBody>
      </p:sp>
      <p:sp>
        <p:nvSpPr>
          <p:cNvPr id="8" name="object 9"/>
          <p:cNvSpPr/>
          <p:nvPr/>
        </p:nvSpPr>
        <p:spPr>
          <a:xfrm>
            <a:off x="2332880" y="3178516"/>
            <a:ext cx="407763" cy="565438"/>
          </a:xfrm>
          <a:prstGeom prst="rect">
            <a:avLst/>
          </a:prstGeom>
          <a:blipFill>
            <a:blip r:embed="rId3" cstate="print"/>
            <a:stretch>
              <a:fillRect/>
            </a:stretch>
          </a:blipFill>
        </p:spPr>
        <p:txBody>
          <a:bodyPr wrap="square" lIns="0" tIns="0" rIns="0" bIns="0" rtlCol="0"/>
          <a:lstStyle/>
          <a:p>
            <a:endParaRPr/>
          </a:p>
        </p:txBody>
      </p:sp>
      <p:sp>
        <p:nvSpPr>
          <p:cNvPr id="9" name="object 10"/>
          <p:cNvSpPr/>
          <p:nvPr/>
        </p:nvSpPr>
        <p:spPr>
          <a:xfrm>
            <a:off x="1789830" y="3617719"/>
            <a:ext cx="407763" cy="600213"/>
          </a:xfrm>
          <a:prstGeom prst="rect">
            <a:avLst/>
          </a:prstGeom>
          <a:blipFill>
            <a:blip r:embed="rId4" cstate="print"/>
            <a:stretch>
              <a:fillRect/>
            </a:stretch>
          </a:blipFill>
        </p:spPr>
        <p:txBody>
          <a:bodyPr wrap="square" lIns="0" tIns="0" rIns="0" bIns="0" rtlCol="0"/>
          <a:lstStyle/>
          <a:p>
            <a:endParaRPr/>
          </a:p>
        </p:txBody>
      </p:sp>
      <p:sp>
        <p:nvSpPr>
          <p:cNvPr id="10" name="object 11"/>
          <p:cNvSpPr/>
          <p:nvPr/>
        </p:nvSpPr>
        <p:spPr>
          <a:xfrm>
            <a:off x="2062784" y="3593424"/>
            <a:ext cx="100035" cy="100035"/>
          </a:xfrm>
          <a:custGeom>
            <a:avLst/>
            <a:gdLst/>
            <a:ahLst/>
            <a:cxnLst/>
            <a:rect l="l" t="t" r="r" b="b"/>
            <a:pathLst>
              <a:path w="133350" h="133350">
                <a:moveTo>
                  <a:pt x="66675" y="0"/>
                </a:moveTo>
                <a:lnTo>
                  <a:pt x="40719" y="5238"/>
                </a:lnTo>
                <a:lnTo>
                  <a:pt x="19526" y="19526"/>
                </a:lnTo>
                <a:lnTo>
                  <a:pt x="5238" y="40719"/>
                </a:lnTo>
                <a:lnTo>
                  <a:pt x="0" y="66675"/>
                </a:lnTo>
                <a:lnTo>
                  <a:pt x="5238" y="92630"/>
                </a:lnTo>
                <a:lnTo>
                  <a:pt x="19526" y="113823"/>
                </a:lnTo>
                <a:lnTo>
                  <a:pt x="40719" y="128111"/>
                </a:lnTo>
                <a:lnTo>
                  <a:pt x="66675" y="133350"/>
                </a:lnTo>
                <a:lnTo>
                  <a:pt x="92630" y="128111"/>
                </a:lnTo>
                <a:lnTo>
                  <a:pt x="113823" y="113823"/>
                </a:lnTo>
                <a:lnTo>
                  <a:pt x="128111" y="92630"/>
                </a:lnTo>
                <a:lnTo>
                  <a:pt x="133350" y="66675"/>
                </a:lnTo>
                <a:lnTo>
                  <a:pt x="128111" y="40719"/>
                </a:lnTo>
                <a:lnTo>
                  <a:pt x="113823" y="19526"/>
                </a:lnTo>
                <a:lnTo>
                  <a:pt x="92630" y="5238"/>
                </a:lnTo>
                <a:lnTo>
                  <a:pt x="66675" y="0"/>
                </a:lnTo>
                <a:close/>
              </a:path>
            </a:pathLst>
          </a:custGeom>
          <a:solidFill>
            <a:srgbClr val="FF6600"/>
          </a:solidFill>
        </p:spPr>
        <p:txBody>
          <a:bodyPr wrap="square" lIns="0" tIns="0" rIns="0" bIns="0" rtlCol="0"/>
          <a:lstStyle/>
          <a:p>
            <a:endParaRPr/>
          </a:p>
        </p:txBody>
      </p:sp>
      <p:sp>
        <p:nvSpPr>
          <p:cNvPr id="11" name="object 12"/>
          <p:cNvSpPr/>
          <p:nvPr/>
        </p:nvSpPr>
        <p:spPr>
          <a:xfrm>
            <a:off x="2067070" y="4137903"/>
            <a:ext cx="100035" cy="100035"/>
          </a:xfrm>
          <a:prstGeom prst="rect">
            <a:avLst/>
          </a:prstGeom>
          <a:blipFill>
            <a:blip r:embed="rId5" cstate="print"/>
            <a:stretch>
              <a:fillRect/>
            </a:stretch>
          </a:blipFill>
        </p:spPr>
        <p:txBody>
          <a:bodyPr wrap="square" lIns="0" tIns="0" rIns="0" bIns="0" rtlCol="0"/>
          <a:lstStyle/>
          <a:p>
            <a:endParaRPr/>
          </a:p>
        </p:txBody>
      </p:sp>
      <p:sp>
        <p:nvSpPr>
          <p:cNvPr id="12" name="object 13"/>
          <p:cNvSpPr/>
          <p:nvPr/>
        </p:nvSpPr>
        <p:spPr>
          <a:xfrm>
            <a:off x="2218553" y="3657733"/>
            <a:ext cx="105752" cy="25723"/>
          </a:xfrm>
          <a:custGeom>
            <a:avLst/>
            <a:gdLst/>
            <a:ahLst/>
            <a:cxnLst/>
            <a:rect l="l" t="t" r="r" b="b"/>
            <a:pathLst>
              <a:path w="140970" h="34289">
                <a:moveTo>
                  <a:pt x="140970" y="34289"/>
                </a:moveTo>
                <a:lnTo>
                  <a:pt x="0" y="0"/>
                </a:lnTo>
              </a:path>
            </a:pathLst>
          </a:custGeom>
          <a:ln w="38099">
            <a:solidFill>
              <a:srgbClr val="FF6600"/>
            </a:solidFill>
          </a:ln>
        </p:spPr>
        <p:txBody>
          <a:bodyPr wrap="square" lIns="0" tIns="0" rIns="0" bIns="0" rtlCol="0"/>
          <a:lstStyle/>
          <a:p>
            <a:endParaRPr/>
          </a:p>
        </p:txBody>
      </p:sp>
      <p:sp>
        <p:nvSpPr>
          <p:cNvPr id="13" name="object 14"/>
          <p:cNvSpPr/>
          <p:nvPr/>
        </p:nvSpPr>
        <p:spPr>
          <a:xfrm>
            <a:off x="2132809" y="3426222"/>
            <a:ext cx="20007" cy="114326"/>
          </a:xfrm>
          <a:custGeom>
            <a:avLst/>
            <a:gdLst/>
            <a:ahLst/>
            <a:cxnLst/>
            <a:rect l="l" t="t" r="r" b="b"/>
            <a:pathLst>
              <a:path w="26670" h="152400">
                <a:moveTo>
                  <a:pt x="26670" y="0"/>
                </a:moveTo>
                <a:lnTo>
                  <a:pt x="0" y="152400"/>
                </a:lnTo>
              </a:path>
            </a:pathLst>
          </a:custGeom>
          <a:ln w="38100">
            <a:solidFill>
              <a:srgbClr val="FF6600"/>
            </a:solidFill>
          </a:ln>
        </p:spPr>
        <p:txBody>
          <a:bodyPr wrap="square" lIns="0" tIns="0" rIns="0" bIns="0" rtlCol="0"/>
          <a:lstStyle/>
          <a:p>
            <a:endParaRPr/>
          </a:p>
        </p:txBody>
      </p:sp>
      <p:sp>
        <p:nvSpPr>
          <p:cNvPr id="14" name="object 15"/>
          <p:cNvSpPr/>
          <p:nvPr/>
        </p:nvSpPr>
        <p:spPr>
          <a:xfrm>
            <a:off x="2182826" y="3511967"/>
            <a:ext cx="141479" cy="65738"/>
          </a:xfrm>
          <a:custGeom>
            <a:avLst/>
            <a:gdLst/>
            <a:ahLst/>
            <a:cxnLst/>
            <a:rect l="l" t="t" r="r" b="b"/>
            <a:pathLst>
              <a:path w="188595" h="87630">
                <a:moveTo>
                  <a:pt x="188595" y="0"/>
                </a:moveTo>
                <a:lnTo>
                  <a:pt x="0" y="87629"/>
                </a:lnTo>
              </a:path>
            </a:pathLst>
          </a:custGeom>
          <a:ln w="38100">
            <a:solidFill>
              <a:srgbClr val="FF6600"/>
            </a:solidFill>
          </a:ln>
        </p:spPr>
        <p:txBody>
          <a:bodyPr wrap="square" lIns="0" tIns="0" rIns="0" bIns="0" rtlCol="0"/>
          <a:lstStyle/>
          <a:p>
            <a:endParaRPr/>
          </a:p>
        </p:txBody>
      </p:sp>
      <p:sp>
        <p:nvSpPr>
          <p:cNvPr id="15" name="object 16"/>
          <p:cNvSpPr/>
          <p:nvPr/>
        </p:nvSpPr>
        <p:spPr>
          <a:xfrm>
            <a:off x="2111277" y="4268616"/>
            <a:ext cx="53829" cy="98130"/>
          </a:xfrm>
          <a:custGeom>
            <a:avLst/>
            <a:gdLst/>
            <a:ahLst/>
            <a:cxnLst/>
            <a:rect l="l" t="t" r="r" b="b"/>
            <a:pathLst>
              <a:path w="71754" h="130810">
                <a:moveTo>
                  <a:pt x="71374" y="130301"/>
                </a:moveTo>
                <a:lnTo>
                  <a:pt x="0" y="0"/>
                </a:lnTo>
              </a:path>
            </a:pathLst>
          </a:custGeom>
          <a:ln w="38100">
            <a:solidFill>
              <a:srgbClr val="FF6600"/>
            </a:solidFill>
          </a:ln>
        </p:spPr>
        <p:txBody>
          <a:bodyPr wrap="square" lIns="0" tIns="0" rIns="0" bIns="0" rtlCol="0"/>
          <a:lstStyle/>
          <a:p>
            <a:endParaRPr/>
          </a:p>
        </p:txBody>
      </p:sp>
      <p:sp>
        <p:nvSpPr>
          <p:cNvPr id="16" name="object 17"/>
          <p:cNvSpPr/>
          <p:nvPr/>
        </p:nvSpPr>
        <p:spPr>
          <a:xfrm>
            <a:off x="2211884" y="4157910"/>
            <a:ext cx="127664" cy="5716"/>
          </a:xfrm>
          <a:custGeom>
            <a:avLst/>
            <a:gdLst/>
            <a:ahLst/>
            <a:cxnLst/>
            <a:rect l="l" t="t" r="r" b="b"/>
            <a:pathLst>
              <a:path w="170179" h="7620">
                <a:moveTo>
                  <a:pt x="170180" y="0"/>
                </a:moveTo>
                <a:lnTo>
                  <a:pt x="0" y="7619"/>
                </a:lnTo>
              </a:path>
            </a:pathLst>
          </a:custGeom>
          <a:ln w="38100">
            <a:solidFill>
              <a:srgbClr val="FF6600"/>
            </a:solidFill>
          </a:ln>
        </p:spPr>
        <p:txBody>
          <a:bodyPr wrap="square" lIns="0" tIns="0" rIns="0" bIns="0" rtlCol="0"/>
          <a:lstStyle/>
          <a:p>
            <a:endParaRPr/>
          </a:p>
        </p:txBody>
      </p:sp>
      <p:sp>
        <p:nvSpPr>
          <p:cNvPr id="17" name="object 18"/>
          <p:cNvSpPr/>
          <p:nvPr/>
        </p:nvSpPr>
        <p:spPr>
          <a:xfrm>
            <a:off x="2200928" y="4236033"/>
            <a:ext cx="56687" cy="51923"/>
          </a:xfrm>
          <a:custGeom>
            <a:avLst/>
            <a:gdLst/>
            <a:ahLst/>
            <a:cxnLst/>
            <a:rect l="l" t="t" r="r" b="b"/>
            <a:pathLst>
              <a:path w="75565" h="69214">
                <a:moveTo>
                  <a:pt x="75565" y="69214"/>
                </a:moveTo>
                <a:lnTo>
                  <a:pt x="0" y="0"/>
                </a:lnTo>
              </a:path>
            </a:pathLst>
          </a:custGeom>
          <a:ln w="38100">
            <a:solidFill>
              <a:srgbClr val="FF6600"/>
            </a:solidFill>
          </a:ln>
        </p:spPr>
        <p:txBody>
          <a:bodyPr wrap="square" lIns="0" tIns="0" rIns="0" bIns="0" rtlCol="0"/>
          <a:lstStyle/>
          <a:p>
            <a:endParaRPr/>
          </a:p>
        </p:txBody>
      </p:sp>
      <p:sp>
        <p:nvSpPr>
          <p:cNvPr id="19" name="object 24"/>
          <p:cNvSpPr txBox="1"/>
          <p:nvPr/>
        </p:nvSpPr>
        <p:spPr>
          <a:xfrm>
            <a:off x="1322560" y="4261680"/>
            <a:ext cx="772394" cy="309083"/>
          </a:xfrm>
          <a:prstGeom prst="rect">
            <a:avLst/>
          </a:prstGeom>
          <a:solidFill>
            <a:srgbClr val="00B0F0"/>
          </a:solidFill>
        </p:spPr>
        <p:txBody>
          <a:bodyPr vert="horz" wrap="square" lIns="0" tIns="3810" rIns="0" bIns="0" rtlCol="0">
            <a:spAutoFit/>
          </a:bodyPr>
          <a:lstStyle/>
          <a:p>
            <a:pPr marL="635">
              <a:lnSpc>
                <a:spcPct val="100000"/>
              </a:lnSpc>
              <a:spcBef>
                <a:spcPts val="30"/>
              </a:spcBef>
            </a:pPr>
            <a:r>
              <a:rPr sz="2000" spc="10" dirty="0">
                <a:latin typeface="メイリオ" panose="020B0604030504040204" pitchFamily="50" charset="-128"/>
                <a:ea typeface="メイリオ" panose="020B0604030504040204" pitchFamily="50" charset="-128"/>
                <a:cs typeface="メイリオ" panose="020B0604030504040204" pitchFamily="50" charset="-128"/>
              </a:rPr>
              <a:t>50km</a:t>
            </a:r>
            <a:endParaRPr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object 24"/>
          <p:cNvSpPr txBox="1"/>
          <p:nvPr/>
        </p:nvSpPr>
        <p:spPr>
          <a:xfrm>
            <a:off x="2531949" y="5957356"/>
            <a:ext cx="772394" cy="309083"/>
          </a:xfrm>
          <a:prstGeom prst="rect">
            <a:avLst/>
          </a:prstGeom>
          <a:solidFill>
            <a:srgbClr val="00B0F0"/>
          </a:solidFill>
        </p:spPr>
        <p:txBody>
          <a:bodyPr vert="horz" wrap="square" lIns="0" tIns="3810" rIns="0" bIns="0" rtlCol="0">
            <a:spAutoFit/>
          </a:bodyPr>
          <a:lstStyle/>
          <a:p>
            <a:pPr marL="635">
              <a:lnSpc>
                <a:spcPct val="100000"/>
              </a:lnSpc>
              <a:spcBef>
                <a:spcPts val="30"/>
              </a:spcBef>
            </a:pPr>
            <a:r>
              <a:rPr sz="2000" spc="10" dirty="0">
                <a:latin typeface="メイリオ" panose="020B0604030504040204" pitchFamily="50" charset="-128"/>
                <a:ea typeface="メイリオ" panose="020B0604030504040204" pitchFamily="50" charset="-128"/>
                <a:cs typeface="メイリオ" panose="020B0604030504040204" pitchFamily="50" charset="-128"/>
              </a:rPr>
              <a:t>50km</a:t>
            </a:r>
            <a:endParaRPr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object 24"/>
          <p:cNvSpPr txBox="1"/>
          <p:nvPr/>
        </p:nvSpPr>
        <p:spPr>
          <a:xfrm>
            <a:off x="2531950" y="3777849"/>
            <a:ext cx="772394" cy="309083"/>
          </a:xfrm>
          <a:prstGeom prst="rect">
            <a:avLst/>
          </a:prstGeom>
          <a:solidFill>
            <a:srgbClr val="00B0F0"/>
          </a:solidFill>
        </p:spPr>
        <p:txBody>
          <a:bodyPr vert="horz" wrap="square" lIns="0" tIns="3810" rIns="0" bIns="0" rtlCol="0">
            <a:spAutoFit/>
          </a:bodyPr>
          <a:lstStyle/>
          <a:p>
            <a:pPr marL="635">
              <a:lnSpc>
                <a:spcPct val="100000"/>
              </a:lnSpc>
              <a:spcBef>
                <a:spcPts val="30"/>
              </a:spcBef>
            </a:pPr>
            <a:r>
              <a:rPr sz="2000" spc="10" dirty="0">
                <a:latin typeface="メイリオ" panose="020B0604030504040204" pitchFamily="50" charset="-128"/>
                <a:ea typeface="メイリオ" panose="020B0604030504040204" pitchFamily="50" charset="-128"/>
                <a:cs typeface="メイリオ" panose="020B0604030504040204" pitchFamily="50" charset="-128"/>
              </a:rPr>
              <a:t>50km</a:t>
            </a:r>
            <a:endParaRPr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角丸四角形吹き出し 46"/>
          <p:cNvSpPr/>
          <p:nvPr/>
        </p:nvSpPr>
        <p:spPr>
          <a:xfrm>
            <a:off x="3383170" y="4570763"/>
            <a:ext cx="2311242" cy="1833284"/>
          </a:xfrm>
          <a:prstGeom prst="wedgeRoundRectCallout">
            <a:avLst>
              <a:gd name="adj1" fmla="val -73352"/>
              <a:gd name="adj2" fmla="val -33741"/>
              <a:gd name="adj3" fmla="val 1666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同じ速度のため</a:t>
            </a:r>
            <a:r>
              <a:rPr kumimoji="1"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位置関係に変化はありません</a:t>
            </a:r>
            <a:r>
              <a:rPr kumimoji="1"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いつでも狙えます。</a:t>
            </a:r>
            <a:endParaRPr kumimoji="1" lang="ja-JP" altLang="en-US"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36" name="図表 35"/>
          <p:cNvGraphicFramePr/>
          <p:nvPr>
            <p:extLst>
              <p:ext uri="{D42A27DB-BD31-4B8C-83A1-F6EECF244321}">
                <p14:modId xmlns:p14="http://schemas.microsoft.com/office/powerpoint/2010/main" val="2681391539"/>
              </p:ext>
            </p:extLst>
          </p:nvPr>
        </p:nvGraphicFramePr>
        <p:xfrm>
          <a:off x="10954774" y="5603927"/>
          <a:ext cx="947174" cy="93973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9" name="テキスト ボックス 555"/>
          <p:cNvSpPr txBox="1"/>
          <p:nvPr/>
        </p:nvSpPr>
        <p:spPr>
          <a:xfrm>
            <a:off x="1076286" y="1684939"/>
            <a:ext cx="10009296" cy="562621"/>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ja-JP" altLang="en-US" sz="24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車線変更では、速度を合わせる意識がとても重要です。</a:t>
            </a:r>
            <a:endParaRPr lang="ja-JP" sz="240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角丸四角形吹き出し 39"/>
          <p:cNvSpPr/>
          <p:nvPr/>
        </p:nvSpPr>
        <p:spPr>
          <a:xfrm>
            <a:off x="8499787" y="4668019"/>
            <a:ext cx="2311242" cy="1737260"/>
          </a:xfrm>
          <a:prstGeom prst="wedgeRoundRectCallout">
            <a:avLst>
              <a:gd name="adj1" fmla="val -70055"/>
              <a:gd name="adj2" fmla="val 9091"/>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右車線の車がどんどん流れてしまい</a:t>
            </a:r>
            <a:r>
              <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入り所が無くなってしまいます</a:t>
            </a:r>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正方形/長方形 31"/>
          <p:cNvSpPr/>
          <p:nvPr/>
        </p:nvSpPr>
        <p:spPr>
          <a:xfrm>
            <a:off x="1116841" y="2565400"/>
            <a:ext cx="4687059" cy="39782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6284739" y="2565399"/>
            <a:ext cx="4687059" cy="39782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object 26"/>
          <p:cNvSpPr/>
          <p:nvPr/>
        </p:nvSpPr>
        <p:spPr>
          <a:xfrm>
            <a:off x="7376351" y="5937651"/>
            <a:ext cx="407763" cy="56543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6409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「抜かされ際」は最良の</a:t>
            </a:r>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タイミング</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1" name="図表 20"/>
          <p:cNvGraphicFramePr/>
          <p:nvPr>
            <p:extLst>
              <p:ext uri="{D42A27DB-BD31-4B8C-83A1-F6EECF244321}">
                <p14:modId xmlns:p14="http://schemas.microsoft.com/office/powerpoint/2010/main" val="2567916426"/>
              </p:ext>
            </p:extLst>
          </p:nvPr>
        </p:nvGraphicFramePr>
        <p:xfrm>
          <a:off x="10954774" y="5603927"/>
          <a:ext cx="947174" cy="939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 name="テキスト ボックス 555"/>
          <p:cNvSpPr txBox="1"/>
          <p:nvPr/>
        </p:nvSpPr>
        <p:spPr>
          <a:xfrm>
            <a:off x="3935480" y="1684939"/>
            <a:ext cx="7150101" cy="655368"/>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ja-JP" altLang="en-US" kern="100" dirty="0" smtClean="0">
                <a:effectLst/>
                <a:latin typeface="メイリオ" panose="020B0604030504040204" pitchFamily="50" charset="-128"/>
                <a:ea typeface="メイリオ" panose="020B0604030504040204" pitchFamily="50" charset="-128"/>
                <a:cs typeface="メイリオ" panose="020B0604030504040204" pitchFamily="50" charset="-128"/>
              </a:rPr>
              <a:t>車線変更は「抜かされ際」のタイミングが大きなポイントです。</a:t>
            </a:r>
            <a:endParaRPr lang="ja-JP"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object 12"/>
          <p:cNvSpPr txBox="1"/>
          <p:nvPr/>
        </p:nvSpPr>
        <p:spPr>
          <a:xfrm>
            <a:off x="4021104" y="2722465"/>
            <a:ext cx="7064477" cy="1257395"/>
          </a:xfrm>
          <a:prstGeom prst="rect">
            <a:avLst/>
          </a:prstGeom>
          <a:solidFill>
            <a:schemeClr val="bg1"/>
          </a:solidFill>
          <a:ln w="6350">
            <a:solidFill>
              <a:srgbClr val="000000"/>
            </a:solidFill>
          </a:ln>
        </p:spPr>
        <p:txBody>
          <a:bodyPr vert="horz" wrap="square" lIns="0" tIns="147955" rIns="0" bIns="0" rtlCol="0" anchor="ctr">
            <a:spAutoFit/>
          </a:bodyPr>
          <a:lstStyle/>
          <a:p>
            <a:pPr marL="95250">
              <a:lnSpc>
                <a:spcPct val="100000"/>
              </a:lnSpc>
              <a:spcBef>
                <a:spcPts val="1165"/>
              </a:spcBef>
            </a:pPr>
            <a: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pc="5" dirty="0" smtClean="0">
                <a:latin typeface="メイリオ" panose="020B0604030504040204" pitchFamily="50" charset="-128"/>
                <a:ea typeface="メイリオ" panose="020B0604030504040204" pitchFamily="50" charset="-128"/>
                <a:cs typeface="メイリオ" panose="020B0604030504040204" pitchFamily="50" charset="-128"/>
              </a:rPr>
              <a:t>移行手順</a:t>
            </a:r>
            <a: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t>】</a:t>
            </a:r>
            <a:b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pc="5" dirty="0" smtClean="0">
                <a:latin typeface="メイリオ" panose="020B0604030504040204" pitchFamily="50" charset="-128"/>
                <a:ea typeface="メイリオ" panose="020B0604030504040204" pitchFamily="50" charset="-128"/>
                <a:cs typeface="メイリオ" panose="020B0604030504040204" pitchFamily="50" charset="-128"/>
              </a:rPr>
              <a:t>①抜かされそうなタイミングでウィンカーを出しましょう</a:t>
            </a:r>
            <a: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pc="5" dirty="0" smtClean="0">
                <a:latin typeface="メイリオ" panose="020B0604030504040204" pitchFamily="50" charset="-128"/>
                <a:ea typeface="メイリオ" panose="020B0604030504040204" pitchFamily="50" charset="-128"/>
                <a:cs typeface="メイリオ" panose="020B0604030504040204" pitchFamily="50" charset="-128"/>
              </a:rPr>
              <a:t>②「抜かされ際」にスーっと移動してすぐ後ろに着けましょう</a:t>
            </a:r>
            <a: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pc="5" dirty="0" smtClean="0">
                <a:latin typeface="メイリオ" panose="020B0604030504040204" pitchFamily="50" charset="-128"/>
                <a:ea typeface="メイリオ" panose="020B0604030504040204" pitchFamily="50" charset="-128"/>
                <a:cs typeface="メイリオ" panose="020B0604030504040204" pitchFamily="50" charset="-128"/>
              </a:rPr>
              <a:t>③スピードコントロールして車間のバランスをとりましょう</a:t>
            </a:r>
            <a:endParaRPr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 name="グループ化 3"/>
          <p:cNvGrpSpPr/>
          <p:nvPr/>
        </p:nvGrpSpPr>
        <p:grpSpPr>
          <a:xfrm>
            <a:off x="1104900" y="1684939"/>
            <a:ext cx="2716835" cy="4686300"/>
            <a:chOff x="481463" y="1723906"/>
            <a:chExt cx="2716835" cy="4686300"/>
          </a:xfrm>
        </p:grpSpPr>
        <p:sp>
          <p:nvSpPr>
            <p:cNvPr id="5" name="object 5"/>
            <p:cNvSpPr/>
            <p:nvPr/>
          </p:nvSpPr>
          <p:spPr>
            <a:xfrm>
              <a:off x="1066686" y="1723906"/>
              <a:ext cx="1501140" cy="4686300"/>
            </a:xfrm>
            <a:prstGeom prst="rect">
              <a:avLst/>
            </a:prstGeom>
            <a:blipFill>
              <a:blip r:embed="rId7" cstate="print"/>
              <a:stretch>
                <a:fillRect/>
              </a:stretch>
            </a:blipFill>
          </p:spPr>
          <p:txBody>
            <a:bodyPr wrap="square" lIns="0" tIns="0" rIns="0" bIns="0" rtlCol="0"/>
            <a:lstStyle/>
            <a:p>
              <a:endParaRPr/>
            </a:p>
          </p:txBody>
        </p:sp>
        <p:sp>
          <p:nvSpPr>
            <p:cNvPr id="6" name="object 6"/>
            <p:cNvSpPr/>
            <p:nvPr/>
          </p:nvSpPr>
          <p:spPr>
            <a:xfrm>
              <a:off x="1917585" y="1782904"/>
              <a:ext cx="543559" cy="753745"/>
            </a:xfrm>
            <a:prstGeom prst="rect">
              <a:avLst/>
            </a:prstGeom>
            <a:blipFill>
              <a:blip r:embed="rId8" cstate="print"/>
              <a:stretch>
                <a:fillRect/>
              </a:stretch>
            </a:blipFill>
          </p:spPr>
          <p:txBody>
            <a:bodyPr wrap="square" lIns="0" tIns="0" rIns="0" bIns="0" rtlCol="0"/>
            <a:lstStyle/>
            <a:p>
              <a:endParaRPr/>
            </a:p>
          </p:txBody>
        </p:sp>
        <p:sp>
          <p:nvSpPr>
            <p:cNvPr id="7" name="object 7"/>
            <p:cNvSpPr/>
            <p:nvPr/>
          </p:nvSpPr>
          <p:spPr>
            <a:xfrm>
              <a:off x="1176351" y="2240834"/>
              <a:ext cx="543560" cy="800100"/>
            </a:xfrm>
            <a:prstGeom prst="rect">
              <a:avLst/>
            </a:prstGeom>
            <a:blipFill>
              <a:blip r:embed="rId9" cstate="print"/>
              <a:stretch>
                <a:fillRect/>
              </a:stretch>
            </a:blipFill>
          </p:spPr>
          <p:txBody>
            <a:bodyPr wrap="square" lIns="0" tIns="0" rIns="0" bIns="0" rtlCol="0"/>
            <a:lstStyle/>
            <a:p>
              <a:endParaRPr/>
            </a:p>
          </p:txBody>
        </p:sp>
        <p:sp>
          <p:nvSpPr>
            <p:cNvPr id="24" name="object 24"/>
            <p:cNvSpPr/>
            <p:nvPr/>
          </p:nvSpPr>
          <p:spPr>
            <a:xfrm rot="445942">
              <a:off x="1655340" y="2844398"/>
              <a:ext cx="297122" cy="350508"/>
            </a:xfrm>
            <a:custGeom>
              <a:avLst/>
              <a:gdLst/>
              <a:ahLst/>
              <a:cxnLst/>
              <a:rect l="l" t="t" r="r" b="b"/>
              <a:pathLst>
                <a:path w="245744" h="283845">
                  <a:moveTo>
                    <a:pt x="63881" y="0"/>
                  </a:moveTo>
                  <a:lnTo>
                    <a:pt x="0" y="45212"/>
                  </a:lnTo>
                  <a:lnTo>
                    <a:pt x="105282" y="193801"/>
                  </a:lnTo>
                  <a:lnTo>
                    <a:pt x="29337" y="247776"/>
                  </a:lnTo>
                  <a:lnTo>
                    <a:pt x="217043" y="283718"/>
                  </a:lnTo>
                  <a:lnTo>
                    <a:pt x="237280" y="148589"/>
                  </a:lnTo>
                  <a:lnTo>
                    <a:pt x="169290" y="148589"/>
                  </a:lnTo>
                  <a:lnTo>
                    <a:pt x="63881" y="0"/>
                  </a:lnTo>
                  <a:close/>
                </a:path>
                <a:path w="245744" h="283845">
                  <a:moveTo>
                    <a:pt x="245363" y="94614"/>
                  </a:moveTo>
                  <a:lnTo>
                    <a:pt x="169290" y="148589"/>
                  </a:lnTo>
                  <a:lnTo>
                    <a:pt x="237280" y="148589"/>
                  </a:lnTo>
                  <a:lnTo>
                    <a:pt x="245363" y="94614"/>
                  </a:lnTo>
                  <a:close/>
                </a:path>
              </a:pathLst>
            </a:custGeom>
            <a:solidFill>
              <a:srgbClr val="0070C0"/>
            </a:solidFill>
            <a:ln w="19050">
              <a:solidFill>
                <a:srgbClr val="FFFF00"/>
              </a:solidFill>
            </a:ln>
          </p:spPr>
          <p:txBody>
            <a:bodyPr wrap="square" lIns="0" tIns="0" rIns="0" bIns="0" rtlCol="0"/>
            <a:lstStyle/>
            <a:p>
              <a:endParaRPr/>
            </a:p>
          </p:txBody>
        </p:sp>
        <p:sp>
          <p:nvSpPr>
            <p:cNvPr id="31" name="object 7"/>
            <p:cNvSpPr/>
            <p:nvPr/>
          </p:nvSpPr>
          <p:spPr>
            <a:xfrm>
              <a:off x="1917585" y="2906057"/>
              <a:ext cx="543560" cy="800100"/>
            </a:xfrm>
            <a:prstGeom prst="rect">
              <a:avLst/>
            </a:prstGeom>
            <a:blipFill>
              <a:blip r:embed="rId9" cstate="print"/>
              <a:stretch>
                <a:fillRect/>
              </a:stretch>
            </a:blipFill>
          </p:spPr>
          <p:txBody>
            <a:bodyPr wrap="square" lIns="0" tIns="0" rIns="0" bIns="0" rtlCol="0"/>
            <a:lstStyle/>
            <a:p>
              <a:endParaRPr/>
            </a:p>
          </p:txBody>
        </p:sp>
        <p:sp>
          <p:nvSpPr>
            <p:cNvPr id="32" name="object 6"/>
            <p:cNvSpPr/>
            <p:nvPr/>
          </p:nvSpPr>
          <p:spPr>
            <a:xfrm>
              <a:off x="1917585" y="5600582"/>
              <a:ext cx="543559" cy="753745"/>
            </a:xfrm>
            <a:prstGeom prst="rect">
              <a:avLst/>
            </a:prstGeom>
            <a:blipFill>
              <a:blip r:embed="rId8" cstate="print"/>
              <a:stretch>
                <a:fillRect/>
              </a:stretch>
            </a:blipFill>
          </p:spPr>
          <p:txBody>
            <a:bodyPr wrap="square" lIns="0" tIns="0" rIns="0" bIns="0" rtlCol="0"/>
            <a:lstStyle/>
            <a:p>
              <a:endParaRPr/>
            </a:p>
          </p:txBody>
        </p:sp>
        <p:sp>
          <p:nvSpPr>
            <p:cNvPr id="33" name="object 7"/>
            <p:cNvSpPr/>
            <p:nvPr/>
          </p:nvSpPr>
          <p:spPr>
            <a:xfrm>
              <a:off x="1925682" y="3709129"/>
              <a:ext cx="543560" cy="800100"/>
            </a:xfrm>
            <a:prstGeom prst="rect">
              <a:avLst/>
            </a:prstGeom>
            <a:blipFill>
              <a:blip r:embed="rId9" cstate="print"/>
              <a:stretch>
                <a:fillRect/>
              </a:stretch>
            </a:blipFill>
          </p:spPr>
          <p:txBody>
            <a:bodyPr wrap="square" lIns="0" tIns="0" rIns="0" bIns="0" rtlCol="0"/>
            <a:lstStyle/>
            <a:p>
              <a:endParaRPr/>
            </a:p>
          </p:txBody>
        </p:sp>
        <p:sp>
          <p:nvSpPr>
            <p:cNvPr id="35" name="テキスト ボックス 34"/>
            <p:cNvSpPr txBox="1"/>
            <p:nvPr/>
          </p:nvSpPr>
          <p:spPr>
            <a:xfrm>
              <a:off x="481463" y="2379274"/>
              <a:ext cx="734350" cy="461665"/>
            </a:xfrm>
            <a:prstGeom prst="rect">
              <a:avLst/>
            </a:prstGeom>
            <a:solidFill>
              <a:srgbClr val="FFFF00"/>
            </a:solidFill>
          </p:spPr>
          <p:txBody>
            <a:bodyPr wrap="square" rtlCol="0">
              <a:spAutoFit/>
            </a:bodyPr>
            <a:lstStyle/>
            <a:p>
              <a:r>
                <a:rPr lang="ja-JP" altLang="en-US" sz="2400" b="1" dirty="0" smtClean="0">
                  <a:latin typeface="Mgen+ 2cp light" panose="020B0403020203020207" pitchFamily="50" charset="-128"/>
                  <a:ea typeface="Mgen+ 2cp light" panose="020B0403020203020207" pitchFamily="50" charset="-128"/>
                  <a:cs typeface="Mgen+ 2cp light" panose="020B0403020203020207" pitchFamily="50" charset="-128"/>
                </a:rPr>
                <a:t>①</a:t>
              </a:r>
              <a:endParaRPr lang="ja-JP" altLang="en-US" sz="2400" b="1" dirty="0">
                <a:latin typeface="Mgen+ 2cp light" panose="020B0403020203020207" pitchFamily="50" charset="-128"/>
                <a:ea typeface="Mgen+ 2cp light" panose="020B0403020203020207" pitchFamily="50" charset="-128"/>
                <a:cs typeface="Mgen+ 2cp light" panose="020B0403020203020207" pitchFamily="50" charset="-128"/>
              </a:endParaRPr>
            </a:p>
          </p:txBody>
        </p:sp>
        <p:sp>
          <p:nvSpPr>
            <p:cNvPr id="36" name="テキスト ボックス 35"/>
            <p:cNvSpPr txBox="1"/>
            <p:nvPr/>
          </p:nvSpPr>
          <p:spPr>
            <a:xfrm>
              <a:off x="2444282" y="3191511"/>
              <a:ext cx="734350" cy="461665"/>
            </a:xfrm>
            <a:prstGeom prst="rect">
              <a:avLst/>
            </a:prstGeom>
            <a:solidFill>
              <a:srgbClr val="FFFF00"/>
            </a:solidFill>
          </p:spPr>
          <p:txBody>
            <a:bodyPr wrap="square" rtlCol="0">
              <a:spAutoFit/>
            </a:bodyPr>
            <a:lstStyle/>
            <a:p>
              <a:r>
                <a:rPr lang="ja-JP" altLang="en-US" sz="2400" b="1" dirty="0" smtClean="0">
                  <a:latin typeface="Mgen+ 2cp light" panose="020B0403020203020207" pitchFamily="50" charset="-128"/>
                  <a:ea typeface="Mgen+ 2cp light" panose="020B0403020203020207" pitchFamily="50" charset="-128"/>
                  <a:cs typeface="Mgen+ 2cp light" panose="020B0403020203020207" pitchFamily="50" charset="-128"/>
                </a:rPr>
                <a:t>   ②</a:t>
              </a:r>
              <a:endParaRPr lang="ja-JP" altLang="en-US" sz="2400" b="1" dirty="0">
                <a:latin typeface="Mgen+ 2cp light" panose="020B0403020203020207" pitchFamily="50" charset="-128"/>
                <a:ea typeface="Mgen+ 2cp light" panose="020B0403020203020207" pitchFamily="50" charset="-128"/>
                <a:cs typeface="Mgen+ 2cp light" panose="020B0403020203020207" pitchFamily="50" charset="-128"/>
              </a:endParaRPr>
            </a:p>
          </p:txBody>
        </p:sp>
        <p:sp>
          <p:nvSpPr>
            <p:cNvPr id="37" name="テキスト ボックス 36"/>
            <p:cNvSpPr txBox="1"/>
            <p:nvPr/>
          </p:nvSpPr>
          <p:spPr>
            <a:xfrm>
              <a:off x="2463948" y="3889597"/>
              <a:ext cx="734350" cy="461665"/>
            </a:xfrm>
            <a:prstGeom prst="rect">
              <a:avLst/>
            </a:prstGeom>
            <a:solidFill>
              <a:srgbClr val="FFFF00"/>
            </a:solidFill>
          </p:spPr>
          <p:txBody>
            <a:bodyPr wrap="square" rtlCol="0">
              <a:spAutoFit/>
            </a:bodyPr>
            <a:lstStyle/>
            <a:p>
              <a:r>
                <a:rPr lang="ja-JP" altLang="en-US" sz="2400" b="1" dirty="0" smtClean="0">
                  <a:latin typeface="Mgen+ 2cp light" panose="020B0403020203020207" pitchFamily="50" charset="-128"/>
                  <a:ea typeface="Mgen+ 2cp light" panose="020B0403020203020207" pitchFamily="50" charset="-128"/>
                  <a:cs typeface="Mgen+ 2cp light" panose="020B0403020203020207" pitchFamily="50" charset="-128"/>
                </a:rPr>
                <a:t>   </a:t>
              </a:r>
              <a:r>
                <a:rPr lang="ja-JP" altLang="en-US" sz="2400" b="1" dirty="0">
                  <a:latin typeface="Mgen+ 2cp light" panose="020B0403020203020207" pitchFamily="50" charset="-128"/>
                  <a:ea typeface="Mgen+ 2cp light" panose="020B0403020203020207" pitchFamily="50" charset="-128"/>
                  <a:cs typeface="Mgen+ 2cp light" panose="020B0403020203020207" pitchFamily="50" charset="-128"/>
                </a:rPr>
                <a:t>③</a:t>
              </a:r>
            </a:p>
          </p:txBody>
        </p:sp>
      </p:grpSp>
      <p:sp>
        <p:nvSpPr>
          <p:cNvPr id="38" name="四角形吹き出し 37"/>
          <p:cNvSpPr/>
          <p:nvPr/>
        </p:nvSpPr>
        <p:spPr>
          <a:xfrm>
            <a:off x="3935479" y="4866968"/>
            <a:ext cx="7150103" cy="1307984"/>
          </a:xfrm>
          <a:prstGeom prst="wedgeRectCallout">
            <a:avLst>
              <a:gd name="adj1" fmla="val -38703"/>
              <a:gd name="adj2" fmla="val 34083"/>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抜かされ際のタイミングを覚えると</a:t>
            </a:r>
            <a:r>
              <a:rPr lang="en-US" altLang="ja-JP"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とても「スムーズ」になります。</a:t>
            </a:r>
            <a:endPar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63824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車線変更の手順</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4" name="図表 3"/>
          <p:cNvGraphicFramePr/>
          <p:nvPr>
            <p:extLst>
              <p:ext uri="{D42A27DB-BD31-4B8C-83A1-F6EECF244321}">
                <p14:modId xmlns:p14="http://schemas.microsoft.com/office/powerpoint/2010/main" val="3297005314"/>
              </p:ext>
            </p:extLst>
          </p:nvPr>
        </p:nvGraphicFramePr>
        <p:xfrm>
          <a:off x="10954774" y="5603927"/>
          <a:ext cx="947174" cy="939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テキスト ボックス 8"/>
          <p:cNvSpPr txBox="1"/>
          <p:nvPr/>
        </p:nvSpPr>
        <p:spPr>
          <a:xfrm>
            <a:off x="1104900" y="1873500"/>
            <a:ext cx="3017452" cy="1077218"/>
          </a:xfrm>
          <a:prstGeom prst="rect">
            <a:avLst/>
          </a:prstGeom>
          <a:solidFill>
            <a:schemeClr val="bg1"/>
          </a:solidFill>
          <a:ln w="28575" cmpd="sng">
            <a:solidFill>
              <a:srgbClr val="00B0F0"/>
            </a:solidFill>
            <a:prstDash val="solid"/>
          </a:ln>
        </p:spPr>
        <p:txBody>
          <a:bodyPr wrap="square" rtlCol="0">
            <a:spAutoFit/>
          </a:bodyPr>
          <a:lstStyle/>
          <a:p>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確認</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（ルームミラー）</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（サイドミラー）</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1104897" y="4040656"/>
            <a:ext cx="3017455" cy="523220"/>
          </a:xfrm>
          <a:prstGeom prst="rect">
            <a:avLst/>
          </a:prstGeom>
          <a:solidFill>
            <a:schemeClr val="bg1"/>
          </a:solidFill>
          <a:ln w="28575" cmpd="sng">
            <a:solidFill>
              <a:srgbClr val="00B0F0"/>
            </a:solidFill>
            <a:prstDash val="solid"/>
          </a:ln>
        </p:spPr>
        <p:txBody>
          <a:bodyPr wrap="square" rtlCol="0">
            <a:spAutoFit/>
          </a:bodyPr>
          <a:lstStyle/>
          <a:p>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目視</a:t>
            </a:r>
            <a:endParaRPr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1104898" y="3104870"/>
            <a:ext cx="3017455" cy="800219"/>
          </a:xfrm>
          <a:prstGeom prst="rect">
            <a:avLst/>
          </a:prstGeom>
          <a:solidFill>
            <a:schemeClr val="bg1"/>
          </a:solidFill>
          <a:ln w="28575" cmpd="sng">
            <a:solidFill>
              <a:srgbClr val="00B0F0"/>
            </a:solidFill>
            <a:prstDash val="solid"/>
          </a:ln>
        </p:spPr>
        <p:txBody>
          <a:bodyPr wrap="square" rtlCol="0">
            <a:spAutoFit/>
          </a:bodyPr>
          <a:lstStyle/>
          <a:p>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合図</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（３秒間）</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1104897" y="5562724"/>
            <a:ext cx="3017455" cy="523220"/>
          </a:xfrm>
          <a:prstGeom prst="rect">
            <a:avLst/>
          </a:prstGeom>
          <a:solidFill>
            <a:schemeClr val="bg1"/>
          </a:solidFill>
          <a:ln w="28575" cmpd="sng">
            <a:solidFill>
              <a:srgbClr val="00B0F0"/>
            </a:solidFill>
            <a:prstDash val="solid"/>
          </a:ln>
        </p:spPr>
        <p:txBody>
          <a:bodyPr wrap="square" rtlCol="0">
            <a:spAutoFit/>
          </a:bodyPr>
          <a:lstStyle/>
          <a:p>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実行</a:t>
            </a:r>
            <a:endParaRPr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右矢印 13"/>
          <p:cNvSpPr/>
          <p:nvPr/>
        </p:nvSpPr>
        <p:spPr>
          <a:xfrm rot="5400000">
            <a:off x="1944508" y="4712337"/>
            <a:ext cx="918087" cy="666904"/>
          </a:xfrm>
          <a:prstGeom prst="rightArrow">
            <a:avLst>
              <a:gd name="adj1" fmla="val 34169"/>
              <a:gd name="adj2" fmla="val 80630"/>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350"/>
          </a:p>
        </p:txBody>
      </p:sp>
      <p:sp>
        <p:nvSpPr>
          <p:cNvPr id="5" name="屈折矢印 4"/>
          <p:cNvSpPr/>
          <p:nvPr/>
        </p:nvSpPr>
        <p:spPr>
          <a:xfrm rot="10800000" flipH="1">
            <a:off x="4173152" y="4302266"/>
            <a:ext cx="1656148" cy="1175866"/>
          </a:xfrm>
          <a:prstGeom prst="bentUpArrow">
            <a:avLst>
              <a:gd name="adj1" fmla="val 19600"/>
              <a:gd name="adj2" fmla="val 34226"/>
              <a:gd name="adj3" fmla="val 4708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5" name="テキスト ボックス 14"/>
          <p:cNvSpPr txBox="1"/>
          <p:nvPr/>
        </p:nvSpPr>
        <p:spPr>
          <a:xfrm>
            <a:off x="4777013" y="5562724"/>
            <a:ext cx="4982913" cy="523220"/>
          </a:xfrm>
          <a:prstGeom prst="rect">
            <a:avLst/>
          </a:prstGeom>
          <a:solidFill>
            <a:schemeClr val="bg1"/>
          </a:solidFill>
          <a:ln w="28575" cmpd="sng">
            <a:solidFill>
              <a:srgbClr val="FF0000"/>
            </a:solidFill>
            <a:prstDash val="solid"/>
          </a:ln>
        </p:spPr>
        <p:txBody>
          <a:bodyPr wrap="square" rtlCol="0">
            <a:spAutoFit/>
          </a:bodyPr>
          <a:lstStyle/>
          <a:p>
            <a:r>
              <a:rPr lang="ja-JP" altLang="en-US"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・出来ない時は取り止める</a:t>
            </a:r>
            <a:endPar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四角形吹き出し 15"/>
          <p:cNvSpPr/>
          <p:nvPr/>
        </p:nvSpPr>
        <p:spPr>
          <a:xfrm>
            <a:off x="7575398" y="1725120"/>
            <a:ext cx="3494320" cy="1254761"/>
          </a:xfrm>
          <a:prstGeom prst="wedgeRectCallout">
            <a:avLst>
              <a:gd name="adj1" fmla="val -38703"/>
              <a:gd name="adj2" fmla="val 34083"/>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落ち着いて最初からやり直しましょう</a:t>
            </a:r>
            <a:endPar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曲折矢印 17"/>
          <p:cNvSpPr/>
          <p:nvPr/>
        </p:nvSpPr>
        <p:spPr>
          <a:xfrm flipH="1">
            <a:off x="4777013" y="2184399"/>
            <a:ext cx="4325723" cy="3064589"/>
          </a:xfrm>
          <a:prstGeom prst="bentArrow">
            <a:avLst>
              <a:gd name="adj1" fmla="val 8424"/>
              <a:gd name="adj2" fmla="val 11946"/>
              <a:gd name="adj3" fmla="val 27901"/>
              <a:gd name="adj4" fmla="val 95374"/>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68883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実践トレーニングＡ</a:t>
            </a:r>
            <a:endParaRPr kumimoji="1" lang="ja-JP" altLang="en-US"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5689" y="3000304"/>
            <a:ext cx="1281148" cy="3378313"/>
          </a:xfrm>
          <a:prstGeom prst="rect">
            <a:avLst/>
          </a:prstGeom>
        </p:spPr>
      </p:pic>
      <p:pic>
        <p:nvPicPr>
          <p:cNvPr id="6" name="図 5"/>
          <p:cNvPicPr>
            <a:picLocks noChangeAspect="1"/>
          </p:cNvPicPr>
          <p:nvPr/>
        </p:nvPicPr>
        <p:blipFill rotWithShape="1">
          <a:blip r:embed="rId2" cstate="print">
            <a:extLst>
              <a:ext uri="{28A0092B-C50C-407E-A947-70E740481C1C}">
                <a14:useLocalDpi xmlns:a14="http://schemas.microsoft.com/office/drawing/2010/main" val="0"/>
              </a:ext>
            </a:extLst>
          </a:blip>
          <a:srcRect r="9894"/>
          <a:stretch/>
        </p:blipFill>
        <p:spPr>
          <a:xfrm>
            <a:off x="1109670" y="3000305"/>
            <a:ext cx="1154391" cy="3378312"/>
          </a:xfrm>
          <a:prstGeom prst="rect">
            <a:avLst/>
          </a:prstGeom>
        </p:spPr>
      </p:pic>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0919" y="2009457"/>
            <a:ext cx="1281148" cy="3378313"/>
          </a:xfrm>
          <a:prstGeom prst="rect">
            <a:avLst/>
          </a:prstGeom>
        </p:spPr>
      </p:pic>
      <p:pic>
        <p:nvPicPr>
          <p:cNvPr id="8" name="図 7"/>
          <p:cNvPicPr>
            <a:picLocks noChangeAspect="1"/>
          </p:cNvPicPr>
          <p:nvPr/>
        </p:nvPicPr>
        <p:blipFill rotWithShape="1">
          <a:blip r:embed="rId2" cstate="print">
            <a:extLst>
              <a:ext uri="{28A0092B-C50C-407E-A947-70E740481C1C}">
                <a14:useLocalDpi xmlns:a14="http://schemas.microsoft.com/office/drawing/2010/main" val="0"/>
              </a:ext>
            </a:extLst>
          </a:blip>
          <a:srcRect r="9894"/>
          <a:stretch/>
        </p:blipFill>
        <p:spPr>
          <a:xfrm>
            <a:off x="1104900" y="2009458"/>
            <a:ext cx="1154391" cy="3378312"/>
          </a:xfrm>
          <a:prstGeom prst="rect">
            <a:avLst/>
          </a:prstGeom>
        </p:spPr>
      </p:pic>
      <p:sp>
        <p:nvSpPr>
          <p:cNvPr id="10" name="object 7"/>
          <p:cNvSpPr/>
          <p:nvPr/>
        </p:nvSpPr>
        <p:spPr>
          <a:xfrm>
            <a:off x="1199451" y="2438800"/>
            <a:ext cx="464533" cy="682639"/>
          </a:xfrm>
          <a:prstGeom prst="rect">
            <a:avLst/>
          </a:prstGeom>
          <a:blipFill>
            <a:blip r:embed="rId3" cstate="print"/>
            <a:stretch>
              <a:fillRect/>
            </a:stretch>
          </a:blipFill>
          <a:effectLst>
            <a:glow rad="63500">
              <a:schemeClr val="bg2">
                <a:lumMod val="50000"/>
              </a:schemeClr>
            </a:glow>
          </a:effectLst>
        </p:spPr>
        <p:txBody>
          <a:bodyPr wrap="square" lIns="0" tIns="0" rIns="0" bIns="0" rtlCol="0"/>
          <a:lstStyle/>
          <a:p>
            <a:endParaRPr dirty="0"/>
          </a:p>
        </p:txBody>
      </p:sp>
      <p:sp>
        <p:nvSpPr>
          <p:cNvPr id="11" name="object 8"/>
          <p:cNvSpPr/>
          <p:nvPr/>
        </p:nvSpPr>
        <p:spPr>
          <a:xfrm>
            <a:off x="1875910" y="2920785"/>
            <a:ext cx="443666" cy="616065"/>
          </a:xfrm>
          <a:prstGeom prst="rect">
            <a:avLst/>
          </a:prstGeom>
          <a:blipFill dpi="0" rotWithShape="1">
            <a:blip r:embed="rId4" cstate="print">
              <a:alphaModFix amt="50000"/>
            </a:blip>
            <a:srcRect/>
            <a:stretch>
              <a:fillRect/>
            </a:stretch>
          </a:blipFill>
        </p:spPr>
        <p:txBody>
          <a:bodyPr wrap="square" lIns="0" tIns="0" rIns="0" bIns="0" rtlCol="0"/>
          <a:lstStyle/>
          <a:p>
            <a:endParaRPr dirty="0"/>
          </a:p>
        </p:txBody>
      </p:sp>
      <p:sp>
        <p:nvSpPr>
          <p:cNvPr id="12" name="object 9"/>
          <p:cNvSpPr/>
          <p:nvPr/>
        </p:nvSpPr>
        <p:spPr>
          <a:xfrm>
            <a:off x="1848153" y="5551830"/>
            <a:ext cx="443666" cy="616065"/>
          </a:xfrm>
          <a:prstGeom prst="rect">
            <a:avLst/>
          </a:prstGeom>
          <a:blipFill dpi="0" rotWithShape="1">
            <a:blip r:embed="rId4" cstate="print"/>
            <a:srcRect/>
            <a:stretch>
              <a:fillRect/>
            </a:stretch>
          </a:blipFill>
          <a:effectLst>
            <a:glow rad="63500">
              <a:schemeClr val="bg2">
                <a:lumMod val="50000"/>
              </a:schemeClr>
            </a:glow>
          </a:effectLst>
        </p:spPr>
        <p:txBody>
          <a:bodyPr wrap="square" lIns="0" tIns="0" rIns="0" bIns="0" rtlCol="0"/>
          <a:lstStyle/>
          <a:p>
            <a:endParaRPr dirty="0"/>
          </a:p>
        </p:txBody>
      </p:sp>
      <p:sp>
        <p:nvSpPr>
          <p:cNvPr id="18" name="object 12"/>
          <p:cNvSpPr txBox="1"/>
          <p:nvPr/>
        </p:nvSpPr>
        <p:spPr>
          <a:xfrm>
            <a:off x="3854634" y="2033177"/>
            <a:ext cx="7064477" cy="1811393"/>
          </a:xfrm>
          <a:prstGeom prst="rect">
            <a:avLst/>
          </a:prstGeom>
          <a:solidFill>
            <a:schemeClr val="bg1"/>
          </a:solidFill>
          <a:ln w="6350">
            <a:solidFill>
              <a:srgbClr val="000000"/>
            </a:solidFill>
          </a:ln>
        </p:spPr>
        <p:txBody>
          <a:bodyPr vert="horz" wrap="square" lIns="0" tIns="147955" rIns="0" bIns="0" rtlCol="0" anchor="ctr">
            <a:spAutoFit/>
          </a:bodyPr>
          <a:lstStyle/>
          <a:p>
            <a:pPr marL="95250">
              <a:lnSpc>
                <a:spcPct val="100000"/>
              </a:lnSpc>
              <a:spcBef>
                <a:spcPts val="1165"/>
              </a:spcBef>
            </a:pPr>
            <a: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pc="5" dirty="0" smtClean="0">
                <a:latin typeface="メイリオ" panose="020B0604030504040204" pitchFamily="50" charset="-128"/>
                <a:ea typeface="メイリオ" panose="020B0604030504040204" pitchFamily="50" charset="-128"/>
                <a:cs typeface="メイリオ" panose="020B0604030504040204" pitchFamily="50" charset="-128"/>
              </a:rPr>
              <a:t>実践トレーニング</a:t>
            </a:r>
            <a:r>
              <a:rPr lang="ja-JP" altLang="en-US" spc="5" dirty="0">
                <a:latin typeface="メイリオ" panose="020B0604030504040204" pitchFamily="50" charset="-128"/>
                <a:ea typeface="メイリオ" panose="020B0604030504040204" pitchFamily="50" charset="-128"/>
                <a:cs typeface="メイリオ" panose="020B0604030504040204" pitchFamily="50" charset="-128"/>
              </a:rPr>
              <a:t>Ａ</a:t>
            </a:r>
            <a: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t>】</a:t>
            </a:r>
            <a:b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pc="5" dirty="0" smtClean="0">
                <a:latin typeface="メイリオ" panose="020B0604030504040204" pitchFamily="50" charset="-128"/>
                <a:ea typeface="メイリオ" panose="020B0604030504040204" pitchFamily="50" charset="-128"/>
                <a:cs typeface="メイリオ" panose="020B0604030504040204" pitchFamily="50" charset="-128"/>
              </a:rPr>
              <a:t>走行して実践トレーニングを行ないましょう</a:t>
            </a:r>
            <a: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pc="5" dirty="0" smtClean="0">
                <a:latin typeface="メイリオ" panose="020B0604030504040204" pitchFamily="50" charset="-128"/>
                <a:ea typeface="メイリオ" panose="020B0604030504040204" pitchFamily="50" charset="-128"/>
                <a:cs typeface="メイリオ" panose="020B0604030504040204" pitchFamily="50" charset="-128"/>
              </a:rPr>
              <a:t>①車線変更を行なう前提で</a:t>
            </a:r>
            <a:r>
              <a:rPr lang="ja-JP" altLang="en-US" spc="5"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確認</a:t>
            </a:r>
            <a:r>
              <a:rPr lang="ja-JP" altLang="en-US" spc="5" dirty="0" smtClean="0">
                <a:latin typeface="メイリオ" panose="020B0604030504040204" pitchFamily="50" charset="-128"/>
                <a:ea typeface="メイリオ" panose="020B0604030504040204" pitchFamily="50" charset="-128"/>
                <a:cs typeface="メイリオ" panose="020B0604030504040204" pitchFamily="50" charset="-128"/>
              </a:rPr>
              <a:t>しましょう</a:t>
            </a:r>
            <a: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pc="5" dirty="0" smtClean="0">
                <a:latin typeface="メイリオ" panose="020B0604030504040204" pitchFamily="50" charset="-128"/>
                <a:ea typeface="メイリオ" panose="020B0604030504040204" pitchFamily="50" charset="-128"/>
                <a:cs typeface="メイリオ" panose="020B0604030504040204" pitchFamily="50" charset="-128"/>
              </a:rPr>
              <a:t>②出来ると判断したら</a:t>
            </a:r>
            <a:r>
              <a:rPr lang="en-US" altLang="ja-JP" spc="5"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pc="5"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出来る</a:t>
            </a:r>
            <a:r>
              <a:rPr lang="en-US" altLang="ja-JP" spc="5"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pc="5" dirty="0" smtClean="0">
                <a:latin typeface="メイリオ" panose="020B0604030504040204" pitchFamily="50" charset="-128"/>
                <a:ea typeface="メイリオ" panose="020B0604030504040204" pitchFamily="50" charset="-128"/>
                <a:cs typeface="メイリオ" panose="020B0604030504040204" pitchFamily="50" charset="-128"/>
              </a:rPr>
              <a:t>と伝えましょう</a:t>
            </a:r>
            <a: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pc="5" dirty="0" smtClean="0">
                <a:latin typeface="メイリオ" panose="020B0604030504040204" pitchFamily="50" charset="-128"/>
                <a:ea typeface="メイリオ" panose="020B0604030504040204" pitchFamily="50" charset="-128"/>
                <a:cs typeface="メイリオ" panose="020B0604030504040204" pitchFamily="50" charset="-128"/>
              </a:rPr>
              <a:t>③インストラクターは</a:t>
            </a:r>
            <a:r>
              <a:rPr lang="ja-JP" altLang="en-US" spc="5"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「判断力の評価」</a:t>
            </a:r>
            <a:r>
              <a:rPr lang="ja-JP" altLang="en-US" spc="5" dirty="0" smtClean="0">
                <a:latin typeface="メイリオ" panose="020B0604030504040204" pitchFamily="50" charset="-128"/>
                <a:ea typeface="メイリオ" panose="020B0604030504040204" pitchFamily="50" charset="-128"/>
                <a:cs typeface="メイリオ" panose="020B0604030504040204" pitchFamily="50" charset="-128"/>
              </a:rPr>
              <a:t>を行ないましょう</a:t>
            </a:r>
            <a:endParaRPr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四角形吹き出し 18"/>
          <p:cNvSpPr/>
          <p:nvPr/>
        </p:nvSpPr>
        <p:spPr>
          <a:xfrm>
            <a:off x="3938112" y="5123856"/>
            <a:ext cx="6980999" cy="1254761"/>
          </a:xfrm>
          <a:prstGeom prst="wedgeRectCallout">
            <a:avLst>
              <a:gd name="adj1" fmla="val -38703"/>
              <a:gd name="adj2" fmla="val 34083"/>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プレッシャーが少ない環境で</a:t>
            </a:r>
            <a:r>
              <a:rPr lang="en-US" altLang="ja-JP"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「判断力の向上」を目指しましょう</a:t>
            </a:r>
            <a:endParaRPr lang="ja-JP" altLang="en-US" sz="4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76253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実践</a:t>
            </a:r>
            <a:r>
              <a:rPr lang="ja-JP" altLang="en-US" dirty="0" smtClean="0"/>
              <a:t>トレーニングＢ</a:t>
            </a:r>
            <a:endParaRPr kumimoji="1" lang="ja-JP" altLang="en-US" dirty="0"/>
          </a:p>
        </p:txBody>
      </p:sp>
      <p:sp>
        <p:nvSpPr>
          <p:cNvPr id="5" name="object 12"/>
          <p:cNvSpPr txBox="1"/>
          <p:nvPr/>
        </p:nvSpPr>
        <p:spPr>
          <a:xfrm>
            <a:off x="4021105" y="1847225"/>
            <a:ext cx="7064477" cy="2519279"/>
          </a:xfrm>
          <a:prstGeom prst="rect">
            <a:avLst/>
          </a:prstGeom>
          <a:solidFill>
            <a:schemeClr val="bg1"/>
          </a:solidFill>
          <a:ln w="6350">
            <a:solidFill>
              <a:srgbClr val="000000"/>
            </a:solidFill>
          </a:ln>
        </p:spPr>
        <p:txBody>
          <a:bodyPr vert="horz" wrap="square" lIns="0" tIns="147955" rIns="0" bIns="0" rtlCol="0" anchor="ctr">
            <a:spAutoFit/>
          </a:bodyPr>
          <a:lstStyle/>
          <a:p>
            <a:pPr marL="95250">
              <a:spcBef>
                <a:spcPts val="1165"/>
              </a:spcBef>
            </a:pPr>
            <a:r>
              <a:rPr lang="en-US" altLang="ja-JP" spc="5"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pc="5" dirty="0">
                <a:latin typeface="メイリオ" panose="020B0604030504040204" pitchFamily="50" charset="-128"/>
                <a:ea typeface="メイリオ" panose="020B0604030504040204" pitchFamily="50" charset="-128"/>
                <a:cs typeface="メイリオ" panose="020B0604030504040204" pitchFamily="50" charset="-128"/>
              </a:rPr>
              <a:t>実践</a:t>
            </a:r>
            <a:r>
              <a:rPr lang="ja-JP" altLang="en-US" spc="5" dirty="0" smtClean="0">
                <a:latin typeface="メイリオ" panose="020B0604030504040204" pitchFamily="50" charset="-128"/>
                <a:ea typeface="メイリオ" panose="020B0604030504040204" pitchFamily="50" charset="-128"/>
                <a:cs typeface="メイリオ" panose="020B0604030504040204" pitchFamily="50" charset="-128"/>
              </a:rPr>
              <a:t>トレーニングＢ</a:t>
            </a:r>
            <a: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pc="5"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pc="5"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pc="5" dirty="0" smtClean="0">
                <a:latin typeface="メイリオ" panose="020B0604030504040204" pitchFamily="50" charset="-128"/>
                <a:ea typeface="メイリオ" panose="020B0604030504040204" pitchFamily="50" charset="-128"/>
                <a:cs typeface="メイリオ" panose="020B0604030504040204" pitchFamily="50" charset="-128"/>
              </a:rPr>
              <a:t>判断に迷いが無くなってきたら実践</a:t>
            </a:r>
            <a:r>
              <a:rPr lang="ja-JP" altLang="en-US" spc="5" dirty="0">
                <a:latin typeface="メイリオ" panose="020B0604030504040204" pitchFamily="50" charset="-128"/>
                <a:ea typeface="メイリオ" panose="020B0604030504040204" pitchFamily="50" charset="-128"/>
                <a:cs typeface="メイリオ" panose="020B0604030504040204" pitchFamily="50" charset="-128"/>
              </a:rPr>
              <a:t>トレーニングを行ないましょう</a:t>
            </a:r>
            <a: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pc="5" dirty="0" smtClean="0">
                <a:latin typeface="メイリオ" panose="020B0604030504040204" pitchFamily="50" charset="-128"/>
                <a:ea typeface="メイリオ" panose="020B0604030504040204" pitchFamily="50" charset="-128"/>
                <a:cs typeface="メイリオ" panose="020B0604030504040204" pitchFamily="50" charset="-128"/>
              </a:rPr>
              <a:t>①</a:t>
            </a:r>
            <a:r>
              <a:rPr lang="ja-JP" altLang="en-US" spc="5" dirty="0">
                <a:latin typeface="メイリオ" panose="020B0604030504040204" pitchFamily="50" charset="-128"/>
                <a:ea typeface="メイリオ" panose="020B0604030504040204" pitchFamily="50" charset="-128"/>
                <a:cs typeface="メイリオ" panose="020B0604030504040204" pitchFamily="50" charset="-128"/>
              </a:rPr>
              <a:t>車線変更を行なう前提で</a:t>
            </a:r>
            <a:r>
              <a:rPr lang="ja-JP" altLang="en-US" spc="5"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確認</a:t>
            </a:r>
            <a:r>
              <a:rPr lang="ja-JP" altLang="en-US" spc="5" dirty="0">
                <a:latin typeface="メイリオ" panose="020B0604030504040204" pitchFamily="50" charset="-128"/>
                <a:ea typeface="メイリオ" panose="020B0604030504040204" pitchFamily="50" charset="-128"/>
                <a:cs typeface="メイリオ" panose="020B0604030504040204" pitchFamily="50" charset="-128"/>
              </a:rPr>
              <a:t>しましょう</a:t>
            </a:r>
            <a:br>
              <a:rPr lang="ja-JP" altLang="en-US" spc="5"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pc="5" dirty="0" smtClean="0">
                <a:latin typeface="メイリオ" panose="020B0604030504040204" pitchFamily="50" charset="-128"/>
                <a:ea typeface="メイリオ" panose="020B0604030504040204" pitchFamily="50" charset="-128"/>
                <a:cs typeface="メイリオ" panose="020B0604030504040204" pitchFamily="50" charset="-128"/>
              </a:rPr>
              <a:t>②出来る</a:t>
            </a:r>
            <a:r>
              <a:rPr lang="ja-JP" altLang="en-US" spc="5" dirty="0">
                <a:latin typeface="メイリオ" panose="020B0604030504040204" pitchFamily="50" charset="-128"/>
                <a:ea typeface="メイリオ" panose="020B0604030504040204" pitchFamily="50" charset="-128"/>
                <a:cs typeface="メイリオ" panose="020B0604030504040204" pitchFamily="50" charset="-128"/>
              </a:rPr>
              <a:t>と判断したら</a:t>
            </a:r>
            <a:r>
              <a:rPr lang="ja-JP" altLang="en-US" spc="5"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ウィンカー</a:t>
            </a:r>
            <a:r>
              <a:rPr lang="ja-JP" altLang="en-US" spc="5" dirty="0">
                <a:latin typeface="メイリオ" panose="020B0604030504040204" pitchFamily="50" charset="-128"/>
                <a:ea typeface="メイリオ" panose="020B0604030504040204" pitchFamily="50" charset="-128"/>
                <a:cs typeface="メイリオ" panose="020B0604030504040204" pitchFamily="50" charset="-128"/>
              </a:rPr>
              <a:t>を出しましょう</a:t>
            </a:r>
            <a:r>
              <a:rPr lang="en-US" altLang="ja-JP" spc="5"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pc="5"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pc="5" dirty="0" smtClean="0">
                <a:latin typeface="メイリオ" panose="020B0604030504040204" pitchFamily="50" charset="-128"/>
                <a:ea typeface="メイリオ" panose="020B0604030504040204" pitchFamily="50" charset="-128"/>
                <a:cs typeface="メイリオ" panose="020B0604030504040204" pitchFamily="50" charset="-128"/>
              </a:rPr>
              <a:t>③インストラクターの同意の下</a:t>
            </a:r>
            <a:r>
              <a:rPr lang="ja-JP" altLang="en-US" spc="5"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pc="5"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実践</a:t>
            </a:r>
            <a:r>
              <a:rPr lang="ja-JP" altLang="en-US" spc="5" dirty="0" smtClean="0">
                <a:latin typeface="メイリオ" panose="020B0604030504040204" pitchFamily="50" charset="-128"/>
                <a:ea typeface="メイリオ" panose="020B0604030504040204" pitchFamily="50" charset="-128"/>
                <a:cs typeface="メイリオ" panose="020B0604030504040204" pitchFamily="50" charset="-128"/>
              </a:rPr>
              <a:t>して</a:t>
            </a:r>
            <a:r>
              <a:rPr lang="ja-JP" altLang="en-US" spc="5" dirty="0">
                <a:latin typeface="メイリオ" panose="020B0604030504040204" pitchFamily="50" charset="-128"/>
                <a:ea typeface="メイリオ" panose="020B0604030504040204" pitchFamily="50" charset="-128"/>
                <a:cs typeface="メイリオ" panose="020B0604030504040204" pitchFamily="50" charset="-128"/>
              </a:rPr>
              <a:t>みましょう</a:t>
            </a:r>
            <a:r>
              <a:rPr lang="en-US" altLang="ja-JP" spc="5"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pc="5"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pc="5" dirty="0" smtClean="0">
                <a:latin typeface="メイリオ" panose="020B0604030504040204" pitchFamily="50" charset="-128"/>
                <a:ea typeface="メイリオ" panose="020B0604030504040204" pitchFamily="50" charset="-128"/>
                <a:cs typeface="メイリオ" panose="020B0604030504040204" pitchFamily="50" charset="-128"/>
              </a:rPr>
              <a:t>④インストラクターは判断力・実践力</a:t>
            </a:r>
            <a:r>
              <a:rPr lang="ja-JP" altLang="en-US" spc="5"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pc="5"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評価</a:t>
            </a:r>
            <a:r>
              <a:rPr lang="ja-JP" altLang="en-US" spc="5" dirty="0">
                <a:latin typeface="メイリオ" panose="020B0604030504040204" pitchFamily="50" charset="-128"/>
                <a:ea typeface="メイリオ" panose="020B0604030504040204" pitchFamily="50" charset="-128"/>
                <a:cs typeface="メイリオ" panose="020B0604030504040204" pitchFamily="50" charset="-128"/>
              </a:rPr>
              <a:t>を行ないましょう</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a:p>
            <a:pPr marL="95250">
              <a:lnSpc>
                <a:spcPct val="100000"/>
              </a:lnSpc>
              <a:spcBef>
                <a:spcPts val="1165"/>
              </a:spcBef>
            </a:pPr>
            <a:endParaRPr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5689" y="2838072"/>
            <a:ext cx="1281148" cy="3378313"/>
          </a:xfrm>
          <a:prstGeom prst="rect">
            <a:avLst/>
          </a:prstGeom>
        </p:spPr>
      </p:pic>
      <p:pic>
        <p:nvPicPr>
          <p:cNvPr id="7" name="図 6"/>
          <p:cNvPicPr>
            <a:picLocks noChangeAspect="1"/>
          </p:cNvPicPr>
          <p:nvPr/>
        </p:nvPicPr>
        <p:blipFill rotWithShape="1">
          <a:blip r:embed="rId2" cstate="print">
            <a:extLst>
              <a:ext uri="{28A0092B-C50C-407E-A947-70E740481C1C}">
                <a14:useLocalDpi xmlns:a14="http://schemas.microsoft.com/office/drawing/2010/main" val="0"/>
              </a:ext>
            </a:extLst>
          </a:blip>
          <a:srcRect r="9894"/>
          <a:stretch/>
        </p:blipFill>
        <p:spPr>
          <a:xfrm>
            <a:off x="1109670" y="2838073"/>
            <a:ext cx="1154391" cy="3378312"/>
          </a:xfrm>
          <a:prstGeom prst="rect">
            <a:avLst/>
          </a:prstGeom>
        </p:spPr>
      </p:pic>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0919" y="1847225"/>
            <a:ext cx="1281148" cy="3378313"/>
          </a:xfrm>
          <a:prstGeom prst="rect">
            <a:avLst/>
          </a:prstGeom>
        </p:spPr>
      </p:pic>
      <p:pic>
        <p:nvPicPr>
          <p:cNvPr id="9" name="図 8"/>
          <p:cNvPicPr>
            <a:picLocks noChangeAspect="1"/>
          </p:cNvPicPr>
          <p:nvPr/>
        </p:nvPicPr>
        <p:blipFill rotWithShape="1">
          <a:blip r:embed="rId2" cstate="print">
            <a:extLst>
              <a:ext uri="{28A0092B-C50C-407E-A947-70E740481C1C}">
                <a14:useLocalDpi xmlns:a14="http://schemas.microsoft.com/office/drawing/2010/main" val="0"/>
              </a:ext>
            </a:extLst>
          </a:blip>
          <a:srcRect r="9894"/>
          <a:stretch/>
        </p:blipFill>
        <p:spPr>
          <a:xfrm>
            <a:off x="1104900" y="1847226"/>
            <a:ext cx="1154391" cy="3378312"/>
          </a:xfrm>
          <a:prstGeom prst="rect">
            <a:avLst/>
          </a:prstGeom>
        </p:spPr>
      </p:pic>
      <p:sp>
        <p:nvSpPr>
          <p:cNvPr id="10" name="object 7"/>
          <p:cNvSpPr/>
          <p:nvPr/>
        </p:nvSpPr>
        <p:spPr>
          <a:xfrm>
            <a:off x="1199451" y="2276568"/>
            <a:ext cx="464533" cy="682639"/>
          </a:xfrm>
          <a:prstGeom prst="rect">
            <a:avLst/>
          </a:prstGeom>
          <a:blipFill>
            <a:blip r:embed="rId3" cstate="print"/>
            <a:stretch>
              <a:fillRect/>
            </a:stretch>
          </a:blipFill>
          <a:effectLst>
            <a:glow rad="63500">
              <a:schemeClr val="bg2">
                <a:lumMod val="50000"/>
              </a:schemeClr>
            </a:glow>
          </a:effectLst>
        </p:spPr>
        <p:txBody>
          <a:bodyPr wrap="square" lIns="0" tIns="0" rIns="0" bIns="0" rtlCol="0"/>
          <a:lstStyle/>
          <a:p>
            <a:endParaRPr dirty="0"/>
          </a:p>
        </p:txBody>
      </p:sp>
      <p:sp>
        <p:nvSpPr>
          <p:cNvPr id="11" name="object 8"/>
          <p:cNvSpPr/>
          <p:nvPr/>
        </p:nvSpPr>
        <p:spPr>
          <a:xfrm>
            <a:off x="1875910" y="2758553"/>
            <a:ext cx="443666" cy="616065"/>
          </a:xfrm>
          <a:prstGeom prst="rect">
            <a:avLst/>
          </a:prstGeom>
          <a:blipFill dpi="0" rotWithShape="1">
            <a:blip r:embed="rId4" cstate="print">
              <a:alphaModFix amt="50000"/>
            </a:blip>
            <a:srcRect/>
            <a:stretch>
              <a:fillRect/>
            </a:stretch>
          </a:blipFill>
        </p:spPr>
        <p:txBody>
          <a:bodyPr wrap="square" lIns="0" tIns="0" rIns="0" bIns="0" rtlCol="0"/>
          <a:lstStyle/>
          <a:p>
            <a:endParaRPr dirty="0"/>
          </a:p>
        </p:txBody>
      </p:sp>
      <p:sp>
        <p:nvSpPr>
          <p:cNvPr id="12" name="object 9"/>
          <p:cNvSpPr/>
          <p:nvPr/>
        </p:nvSpPr>
        <p:spPr>
          <a:xfrm>
            <a:off x="1848153" y="5389598"/>
            <a:ext cx="443666" cy="616065"/>
          </a:xfrm>
          <a:prstGeom prst="rect">
            <a:avLst/>
          </a:prstGeom>
          <a:blipFill dpi="0" rotWithShape="1">
            <a:blip r:embed="rId4" cstate="print"/>
            <a:srcRect/>
            <a:stretch>
              <a:fillRect/>
            </a:stretch>
          </a:blipFill>
          <a:effectLst>
            <a:glow rad="63500">
              <a:schemeClr val="bg2">
                <a:lumMod val="50000"/>
              </a:schemeClr>
            </a:glow>
          </a:effectLst>
        </p:spPr>
        <p:txBody>
          <a:bodyPr wrap="square" lIns="0" tIns="0" rIns="0" bIns="0" rtlCol="0"/>
          <a:lstStyle/>
          <a:p>
            <a:endParaRPr dirty="0"/>
          </a:p>
        </p:txBody>
      </p:sp>
      <p:sp>
        <p:nvSpPr>
          <p:cNvPr id="13" name="四角形吹き出し 12"/>
          <p:cNvSpPr/>
          <p:nvPr/>
        </p:nvSpPr>
        <p:spPr>
          <a:xfrm>
            <a:off x="4104583" y="4961624"/>
            <a:ext cx="6980999" cy="1254761"/>
          </a:xfrm>
          <a:prstGeom prst="wedgeRectCallout">
            <a:avLst>
              <a:gd name="adj1" fmla="val -38703"/>
              <a:gd name="adj2" fmla="val 34083"/>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プレッシャーが少ない環境で</a:t>
            </a:r>
            <a:r>
              <a:rPr lang="en-US" altLang="ja-JP"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「実践力の向上」を目指しましょう</a:t>
            </a:r>
            <a:endParaRPr lang="ja-JP" altLang="en-US" sz="4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79711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実践</a:t>
            </a:r>
            <a:r>
              <a:rPr lang="ja-JP" altLang="en-US" dirty="0" smtClean="0"/>
              <a:t>トレーニングＣ</a:t>
            </a:r>
            <a:endParaRPr kumimoji="1" lang="ja-JP" altLang="en-US" dirty="0"/>
          </a:p>
        </p:txBody>
      </p:sp>
      <p:sp>
        <p:nvSpPr>
          <p:cNvPr id="5" name="object 12"/>
          <p:cNvSpPr txBox="1"/>
          <p:nvPr/>
        </p:nvSpPr>
        <p:spPr>
          <a:xfrm>
            <a:off x="3451123" y="1965212"/>
            <a:ext cx="7634459" cy="2642390"/>
          </a:xfrm>
          <a:prstGeom prst="rect">
            <a:avLst/>
          </a:prstGeom>
          <a:solidFill>
            <a:schemeClr val="bg1"/>
          </a:solidFill>
          <a:ln w="6350">
            <a:solidFill>
              <a:srgbClr val="000000"/>
            </a:solidFill>
          </a:ln>
        </p:spPr>
        <p:txBody>
          <a:bodyPr vert="horz" wrap="square" lIns="0" tIns="147955" rIns="0" bIns="0" rtlCol="0" anchor="ctr">
            <a:spAutoFit/>
          </a:bodyPr>
          <a:lstStyle/>
          <a:p>
            <a:pPr marL="95250">
              <a:spcBef>
                <a:spcPts val="1165"/>
              </a:spcBef>
            </a:pPr>
            <a:r>
              <a:rPr lang="en-US" altLang="ja-JP" spc="5"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pc="5" dirty="0">
                <a:latin typeface="メイリオ" panose="020B0604030504040204" pitchFamily="50" charset="-128"/>
                <a:ea typeface="メイリオ" panose="020B0604030504040204" pitchFamily="50" charset="-128"/>
                <a:cs typeface="メイリオ" panose="020B0604030504040204" pitchFamily="50" charset="-128"/>
              </a:rPr>
              <a:t>実践</a:t>
            </a:r>
            <a:r>
              <a:rPr lang="ja-JP" altLang="en-US" spc="5" dirty="0" smtClean="0">
                <a:latin typeface="メイリオ" panose="020B0604030504040204" pitchFamily="50" charset="-128"/>
                <a:ea typeface="メイリオ" panose="020B0604030504040204" pitchFamily="50" charset="-128"/>
                <a:cs typeface="メイリオ" panose="020B0604030504040204" pitchFamily="50" charset="-128"/>
              </a:rPr>
              <a:t>トレーニングＣ</a:t>
            </a:r>
            <a: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pc="5"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pc="5"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pc="5" dirty="0" smtClean="0">
                <a:latin typeface="メイリオ" panose="020B0604030504040204" pitchFamily="50" charset="-128"/>
                <a:ea typeface="メイリオ" panose="020B0604030504040204" pitchFamily="50" charset="-128"/>
                <a:cs typeface="メイリオ" panose="020B0604030504040204" pitchFamily="50" charset="-128"/>
              </a:rPr>
              <a:t>一連の流れの全てを、ドライバーの判断で行ないましょう</a:t>
            </a:r>
            <a: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pc="5" dirty="0" smtClean="0">
                <a:latin typeface="メイリオ" panose="020B0604030504040204" pitchFamily="50" charset="-128"/>
                <a:ea typeface="メイリオ" panose="020B0604030504040204" pitchFamily="50" charset="-128"/>
                <a:cs typeface="メイリオ" panose="020B0604030504040204" pitchFamily="50" charset="-128"/>
              </a:rPr>
              <a:t>インストラクターは「道案内」「危険回避」以外、一切の口出しを行なわない様にしましょう。</a:t>
            </a:r>
            <a: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pc="5" dirty="0" smtClean="0">
                <a:latin typeface="メイリオ" panose="020B0604030504040204" pitchFamily="50" charset="-128"/>
                <a:ea typeface="メイリオ" panose="020B0604030504040204" pitchFamily="50" charset="-128"/>
                <a:cs typeface="メイリオ" panose="020B0604030504040204" pitchFamily="50" charset="-128"/>
              </a:rPr>
              <a:t>出題はミッション形式で行ないましょう</a:t>
            </a:r>
            <a: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pc="5" dirty="0" smtClean="0">
                <a:latin typeface="メイリオ" panose="020B0604030504040204" pitchFamily="50" charset="-128"/>
                <a:ea typeface="メイリオ" panose="020B0604030504040204" pitchFamily="50" charset="-128"/>
                <a:cs typeface="メイリオ" panose="020B0604030504040204" pitchFamily="50" charset="-128"/>
              </a:rPr>
              <a:t>・「いつでも良いので、出来ると思った時に車線変更を行って下さい」</a:t>
            </a:r>
            <a: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pc="5" dirty="0" smtClean="0">
                <a:latin typeface="メイリオ" panose="020B0604030504040204" pitchFamily="50" charset="-128"/>
                <a:ea typeface="メイリオ" panose="020B0604030504040204" pitchFamily="50" charset="-128"/>
                <a:cs typeface="メイリオ" panose="020B0604030504040204" pitchFamily="50" charset="-128"/>
              </a:rPr>
              <a:t>・「○○キロ先を右折します。それまでに右車線に移動して下さい」</a:t>
            </a:r>
            <a: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pc="5" dirty="0" smtClean="0">
                <a:latin typeface="メイリオ" panose="020B0604030504040204" pitchFamily="50" charset="-128"/>
                <a:ea typeface="メイリオ" panose="020B0604030504040204" pitchFamily="50" charset="-128"/>
                <a:cs typeface="メイリオ" panose="020B0604030504040204" pitchFamily="50" charset="-128"/>
              </a:rPr>
              <a:t>・「○○キロ先を左折します。それまでに２往復して下さい」　等</a:t>
            </a:r>
            <a:endParaRPr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5689" y="2956059"/>
            <a:ext cx="1281148" cy="3378313"/>
          </a:xfrm>
          <a:prstGeom prst="rect">
            <a:avLst/>
          </a:prstGeom>
        </p:spPr>
      </p:pic>
      <p:pic>
        <p:nvPicPr>
          <p:cNvPr id="7" name="図 6"/>
          <p:cNvPicPr>
            <a:picLocks noChangeAspect="1"/>
          </p:cNvPicPr>
          <p:nvPr/>
        </p:nvPicPr>
        <p:blipFill rotWithShape="1">
          <a:blip r:embed="rId2" cstate="print">
            <a:extLst>
              <a:ext uri="{28A0092B-C50C-407E-A947-70E740481C1C}">
                <a14:useLocalDpi xmlns:a14="http://schemas.microsoft.com/office/drawing/2010/main" val="0"/>
              </a:ext>
            </a:extLst>
          </a:blip>
          <a:srcRect r="9894"/>
          <a:stretch/>
        </p:blipFill>
        <p:spPr>
          <a:xfrm>
            <a:off x="1109670" y="2956060"/>
            <a:ext cx="1154391" cy="3378312"/>
          </a:xfrm>
          <a:prstGeom prst="rect">
            <a:avLst/>
          </a:prstGeom>
        </p:spPr>
      </p:pic>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0919" y="1965212"/>
            <a:ext cx="1281148" cy="3378313"/>
          </a:xfrm>
          <a:prstGeom prst="rect">
            <a:avLst/>
          </a:prstGeom>
        </p:spPr>
      </p:pic>
      <p:pic>
        <p:nvPicPr>
          <p:cNvPr id="9" name="図 8"/>
          <p:cNvPicPr>
            <a:picLocks noChangeAspect="1"/>
          </p:cNvPicPr>
          <p:nvPr/>
        </p:nvPicPr>
        <p:blipFill rotWithShape="1">
          <a:blip r:embed="rId2" cstate="print">
            <a:extLst>
              <a:ext uri="{28A0092B-C50C-407E-A947-70E740481C1C}">
                <a14:useLocalDpi xmlns:a14="http://schemas.microsoft.com/office/drawing/2010/main" val="0"/>
              </a:ext>
            </a:extLst>
          </a:blip>
          <a:srcRect r="9894"/>
          <a:stretch/>
        </p:blipFill>
        <p:spPr>
          <a:xfrm>
            <a:off x="1104900" y="1965213"/>
            <a:ext cx="1154391" cy="3378312"/>
          </a:xfrm>
          <a:prstGeom prst="rect">
            <a:avLst/>
          </a:prstGeom>
        </p:spPr>
      </p:pic>
      <p:sp>
        <p:nvSpPr>
          <p:cNvPr id="10" name="object 7"/>
          <p:cNvSpPr/>
          <p:nvPr/>
        </p:nvSpPr>
        <p:spPr>
          <a:xfrm>
            <a:off x="1199451" y="2394555"/>
            <a:ext cx="464533" cy="682639"/>
          </a:xfrm>
          <a:prstGeom prst="rect">
            <a:avLst/>
          </a:prstGeom>
          <a:blipFill>
            <a:blip r:embed="rId3" cstate="print"/>
            <a:stretch>
              <a:fillRect/>
            </a:stretch>
          </a:blipFill>
          <a:effectLst>
            <a:glow rad="63500">
              <a:schemeClr val="bg2">
                <a:lumMod val="50000"/>
              </a:schemeClr>
            </a:glow>
          </a:effectLst>
        </p:spPr>
        <p:txBody>
          <a:bodyPr wrap="square" lIns="0" tIns="0" rIns="0" bIns="0" rtlCol="0"/>
          <a:lstStyle/>
          <a:p>
            <a:endParaRPr dirty="0"/>
          </a:p>
        </p:txBody>
      </p:sp>
      <p:sp>
        <p:nvSpPr>
          <p:cNvPr id="11" name="object 8"/>
          <p:cNvSpPr/>
          <p:nvPr/>
        </p:nvSpPr>
        <p:spPr>
          <a:xfrm>
            <a:off x="1875910" y="2876540"/>
            <a:ext cx="443666" cy="616065"/>
          </a:xfrm>
          <a:prstGeom prst="rect">
            <a:avLst/>
          </a:prstGeom>
          <a:blipFill dpi="0" rotWithShape="1">
            <a:blip r:embed="rId4" cstate="print">
              <a:alphaModFix amt="50000"/>
            </a:blip>
            <a:srcRect/>
            <a:stretch>
              <a:fillRect/>
            </a:stretch>
          </a:blipFill>
        </p:spPr>
        <p:txBody>
          <a:bodyPr wrap="square" lIns="0" tIns="0" rIns="0" bIns="0" rtlCol="0"/>
          <a:lstStyle/>
          <a:p>
            <a:endParaRPr dirty="0"/>
          </a:p>
        </p:txBody>
      </p:sp>
      <p:sp>
        <p:nvSpPr>
          <p:cNvPr id="12" name="object 9"/>
          <p:cNvSpPr/>
          <p:nvPr/>
        </p:nvSpPr>
        <p:spPr>
          <a:xfrm>
            <a:off x="1848153" y="5507585"/>
            <a:ext cx="443666" cy="616065"/>
          </a:xfrm>
          <a:prstGeom prst="rect">
            <a:avLst/>
          </a:prstGeom>
          <a:blipFill dpi="0" rotWithShape="1">
            <a:blip r:embed="rId4" cstate="print"/>
            <a:srcRect/>
            <a:stretch>
              <a:fillRect/>
            </a:stretch>
          </a:blipFill>
          <a:effectLst>
            <a:glow rad="63500">
              <a:schemeClr val="bg2">
                <a:lumMod val="50000"/>
              </a:schemeClr>
            </a:glow>
          </a:effectLst>
        </p:spPr>
        <p:txBody>
          <a:bodyPr wrap="square" lIns="0" tIns="0" rIns="0" bIns="0" rtlCol="0"/>
          <a:lstStyle/>
          <a:p>
            <a:endParaRPr dirty="0"/>
          </a:p>
        </p:txBody>
      </p:sp>
      <p:sp>
        <p:nvSpPr>
          <p:cNvPr id="13" name="四角形吹き出し 12"/>
          <p:cNvSpPr/>
          <p:nvPr/>
        </p:nvSpPr>
        <p:spPr>
          <a:xfrm>
            <a:off x="4104583" y="5079611"/>
            <a:ext cx="6980999" cy="1254761"/>
          </a:xfrm>
          <a:prstGeom prst="wedgeRectCallout">
            <a:avLst>
              <a:gd name="adj1" fmla="val -38703"/>
              <a:gd name="adj2" fmla="val 34083"/>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徐々にミッションの難易度を</a:t>
            </a:r>
            <a:r>
              <a:rPr lang="en-US" altLang="ja-JP"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上げていきましょう</a:t>
            </a:r>
            <a:endParaRPr lang="ja-JP" altLang="en-US" sz="4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99912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停車車両・障害対処</a:t>
            </a:r>
            <a:endParaRPr kumimoji="1" lang="ja-JP" altLang="en-US"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5689" y="2911404"/>
            <a:ext cx="1281148" cy="3378313"/>
          </a:xfrm>
          <a:prstGeom prst="rect">
            <a:avLst/>
          </a:prstGeom>
        </p:spPr>
      </p:pic>
      <p:pic>
        <p:nvPicPr>
          <p:cNvPr id="6" name="図 5"/>
          <p:cNvPicPr>
            <a:picLocks noChangeAspect="1"/>
          </p:cNvPicPr>
          <p:nvPr/>
        </p:nvPicPr>
        <p:blipFill rotWithShape="1">
          <a:blip r:embed="rId2" cstate="print">
            <a:extLst>
              <a:ext uri="{28A0092B-C50C-407E-A947-70E740481C1C}">
                <a14:useLocalDpi xmlns:a14="http://schemas.microsoft.com/office/drawing/2010/main" val="0"/>
              </a:ext>
            </a:extLst>
          </a:blip>
          <a:srcRect r="9894"/>
          <a:stretch/>
        </p:blipFill>
        <p:spPr>
          <a:xfrm>
            <a:off x="1109670" y="2911405"/>
            <a:ext cx="1154391" cy="3378312"/>
          </a:xfrm>
          <a:prstGeom prst="rect">
            <a:avLst/>
          </a:prstGeom>
        </p:spPr>
      </p:pic>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0919" y="1920557"/>
            <a:ext cx="1281148" cy="3378313"/>
          </a:xfrm>
          <a:prstGeom prst="rect">
            <a:avLst/>
          </a:prstGeom>
        </p:spPr>
      </p:pic>
      <p:pic>
        <p:nvPicPr>
          <p:cNvPr id="8" name="図 7"/>
          <p:cNvPicPr>
            <a:picLocks noChangeAspect="1"/>
          </p:cNvPicPr>
          <p:nvPr/>
        </p:nvPicPr>
        <p:blipFill rotWithShape="1">
          <a:blip r:embed="rId2" cstate="print">
            <a:extLst>
              <a:ext uri="{28A0092B-C50C-407E-A947-70E740481C1C}">
                <a14:useLocalDpi xmlns:a14="http://schemas.microsoft.com/office/drawing/2010/main" val="0"/>
              </a:ext>
            </a:extLst>
          </a:blip>
          <a:srcRect r="9894"/>
          <a:stretch/>
        </p:blipFill>
        <p:spPr>
          <a:xfrm>
            <a:off x="1104900" y="1920558"/>
            <a:ext cx="1154391" cy="3378312"/>
          </a:xfrm>
          <a:prstGeom prst="rect">
            <a:avLst/>
          </a:prstGeom>
        </p:spPr>
      </p:pic>
      <p:sp>
        <p:nvSpPr>
          <p:cNvPr id="10" name="object 7"/>
          <p:cNvSpPr/>
          <p:nvPr/>
        </p:nvSpPr>
        <p:spPr>
          <a:xfrm>
            <a:off x="1217562" y="5418788"/>
            <a:ext cx="464533" cy="682639"/>
          </a:xfrm>
          <a:prstGeom prst="rect">
            <a:avLst/>
          </a:prstGeom>
          <a:blipFill>
            <a:blip r:embed="rId3" cstate="print"/>
            <a:stretch>
              <a:fillRect/>
            </a:stretch>
          </a:blipFill>
          <a:effectLst>
            <a:glow rad="63500">
              <a:schemeClr val="bg2">
                <a:lumMod val="50000"/>
              </a:schemeClr>
            </a:glow>
          </a:effectLst>
        </p:spPr>
        <p:txBody>
          <a:bodyPr wrap="square" lIns="0" tIns="0" rIns="0" bIns="0" rtlCol="0"/>
          <a:lstStyle/>
          <a:p>
            <a:endParaRPr dirty="0"/>
          </a:p>
        </p:txBody>
      </p:sp>
      <p:sp>
        <p:nvSpPr>
          <p:cNvPr id="12" name="object 9"/>
          <p:cNvSpPr/>
          <p:nvPr/>
        </p:nvSpPr>
        <p:spPr>
          <a:xfrm>
            <a:off x="1077251" y="2301935"/>
            <a:ext cx="443666" cy="616065"/>
          </a:xfrm>
          <a:prstGeom prst="rect">
            <a:avLst/>
          </a:prstGeom>
          <a:blipFill dpi="0" rotWithShape="1">
            <a:blip r:embed="rId4" cstate="print"/>
            <a:srcRect/>
            <a:stretch>
              <a:fillRect/>
            </a:stretch>
          </a:blipFill>
          <a:effectLst>
            <a:glow rad="63500">
              <a:schemeClr val="bg2">
                <a:lumMod val="50000"/>
              </a:schemeClr>
            </a:glow>
          </a:effectLst>
        </p:spPr>
        <p:txBody>
          <a:bodyPr wrap="square" lIns="0" tIns="0" rIns="0" bIns="0" rtlCol="0"/>
          <a:lstStyle/>
          <a:p>
            <a:endParaRPr dirty="0"/>
          </a:p>
        </p:txBody>
      </p:sp>
      <p:sp>
        <p:nvSpPr>
          <p:cNvPr id="18" name="右矢印 17"/>
          <p:cNvSpPr/>
          <p:nvPr/>
        </p:nvSpPr>
        <p:spPr>
          <a:xfrm rot="10800000">
            <a:off x="2313345" y="5655908"/>
            <a:ext cx="918087" cy="419233"/>
          </a:xfrm>
          <a:prstGeom prst="rightArrow">
            <a:avLst>
              <a:gd name="adj1" fmla="val 34169"/>
              <a:gd name="adj2" fmla="val 71108"/>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350"/>
          </a:p>
        </p:txBody>
      </p:sp>
      <p:pic>
        <p:nvPicPr>
          <p:cNvPr id="24" name="図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5712" y="2114107"/>
            <a:ext cx="410712" cy="603747"/>
          </a:xfrm>
          <a:prstGeom prst="rect">
            <a:avLst/>
          </a:prstGeom>
          <a:noFill/>
        </p:spPr>
      </p:pic>
      <p:pic>
        <p:nvPicPr>
          <p:cNvPr id="25" name="図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5712" y="4298686"/>
            <a:ext cx="410712" cy="603747"/>
          </a:xfrm>
          <a:prstGeom prst="rect">
            <a:avLst/>
          </a:prstGeom>
          <a:noFill/>
        </p:spPr>
      </p:pic>
      <p:pic>
        <p:nvPicPr>
          <p:cNvPr id="26" name="図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5146" y="6101427"/>
            <a:ext cx="410712" cy="603747"/>
          </a:xfrm>
          <a:prstGeom prst="rect">
            <a:avLst/>
          </a:prstGeom>
          <a:noFill/>
        </p:spPr>
      </p:pic>
      <p:sp>
        <p:nvSpPr>
          <p:cNvPr id="27" name="テキスト ボックス 555"/>
          <p:cNvSpPr txBox="1"/>
          <p:nvPr/>
        </p:nvSpPr>
        <p:spPr>
          <a:xfrm>
            <a:off x="3437354" y="1740308"/>
            <a:ext cx="7648228" cy="946516"/>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ja-JP" altLang="en-US" kern="100" dirty="0" smtClean="0">
                <a:effectLst/>
                <a:latin typeface="メイリオ" panose="020B0604030504040204" pitchFamily="50" charset="-128"/>
                <a:ea typeface="メイリオ" panose="020B0604030504040204" pitchFamily="50" charset="-128"/>
                <a:cs typeface="メイリオ" panose="020B0604030504040204" pitchFamily="50" charset="-128"/>
              </a:rPr>
              <a:t>２車線道路を走行していると、高い確率で遭遇してしまうのが「停車車両」です。とりわけ都内では日常的に頻発し</a:t>
            </a:r>
            <a:r>
              <a:rPr lang="ja-JP" altLang="en-US" kern="100" dirty="0" smtClean="0">
                <a:latin typeface="メイリオ" panose="020B0604030504040204" pitchFamily="50" charset="-128"/>
                <a:ea typeface="メイリオ" panose="020B0604030504040204" pitchFamily="50" charset="-128"/>
                <a:cs typeface="メイリオ" panose="020B0604030504040204" pitchFamily="50" charset="-128"/>
              </a:rPr>
              <a:t>ています。</a:t>
            </a:r>
            <a:r>
              <a:rPr lang="en-US" altLang="ja-JP" kern="1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kern="1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kern="1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車線変更の延長線上ですが、考え方は大きく異なります。</a:t>
            </a:r>
            <a:endParaRPr lang="ja-JP" kern="100"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テキスト ボックス 27"/>
          <p:cNvSpPr txBox="1"/>
          <p:nvPr/>
        </p:nvSpPr>
        <p:spPr>
          <a:xfrm>
            <a:off x="3429590" y="5655908"/>
            <a:ext cx="7655992" cy="523220"/>
          </a:xfrm>
          <a:prstGeom prst="rect">
            <a:avLst/>
          </a:prstGeom>
          <a:noFill/>
        </p:spPr>
        <p:txBody>
          <a:bodyPr wrap="square" rtlCol="0">
            <a:spAutoFit/>
          </a:bodyPr>
          <a:lstStyle/>
          <a:p>
            <a:r>
              <a:rPr lang="ja-JP" altLang="en-US" sz="2800" dirty="0" smtClean="0">
                <a:solidFill>
                  <a:srgbClr val="92D050"/>
                </a:solidFill>
                <a:latin typeface="メイリオ" panose="020B0604030504040204" pitchFamily="50" charset="-128"/>
                <a:ea typeface="メイリオ" panose="020B0604030504040204" pitchFamily="50" charset="-128"/>
                <a:cs typeface="メイリオ" panose="020B0604030504040204" pitchFamily="50" charset="-128"/>
              </a:rPr>
              <a:t>避けなければいけない状況に追い込まれる</a:t>
            </a:r>
            <a:endParaRPr lang="ja-JP" altLang="en-US" sz="2800" dirty="0">
              <a:solidFill>
                <a:srgbClr val="92D05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四角形吹き出し 28"/>
          <p:cNvSpPr/>
          <p:nvPr/>
        </p:nvSpPr>
        <p:spPr>
          <a:xfrm>
            <a:off x="3438887" y="3005032"/>
            <a:ext cx="2195677" cy="914400"/>
          </a:xfrm>
          <a:prstGeom prst="wedgeRectCallout">
            <a:avLst>
              <a:gd name="adj1" fmla="val -38703"/>
              <a:gd name="adj2" fmla="val 34083"/>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車線</a:t>
            </a: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変更</a:t>
            </a:r>
            <a:endPar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右矢印 29"/>
          <p:cNvSpPr/>
          <p:nvPr/>
        </p:nvSpPr>
        <p:spPr>
          <a:xfrm>
            <a:off x="5634564" y="3101328"/>
            <a:ext cx="808742" cy="720588"/>
          </a:xfrm>
          <a:prstGeom prst="rightArrow">
            <a:avLst>
              <a:gd name="adj1" fmla="val 34169"/>
              <a:gd name="adj2" fmla="val 71108"/>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350"/>
          </a:p>
        </p:txBody>
      </p:sp>
      <p:sp>
        <p:nvSpPr>
          <p:cNvPr id="31" name="四角形吹き出し 30"/>
          <p:cNvSpPr/>
          <p:nvPr/>
        </p:nvSpPr>
        <p:spPr>
          <a:xfrm>
            <a:off x="3438887" y="4164773"/>
            <a:ext cx="2195677" cy="914400"/>
          </a:xfrm>
          <a:prstGeom prst="wedgeRectCallout">
            <a:avLst>
              <a:gd name="adj1" fmla="val -38703"/>
              <a:gd name="adj2" fmla="val 34083"/>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停車車両</a:t>
            </a:r>
            <a:endPar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右矢印 31"/>
          <p:cNvSpPr/>
          <p:nvPr/>
        </p:nvSpPr>
        <p:spPr>
          <a:xfrm>
            <a:off x="5634564" y="4261069"/>
            <a:ext cx="808742" cy="720588"/>
          </a:xfrm>
          <a:prstGeom prst="rightArrow">
            <a:avLst>
              <a:gd name="adj1" fmla="val 34169"/>
              <a:gd name="adj2" fmla="val 71108"/>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350"/>
          </a:p>
        </p:txBody>
      </p:sp>
      <p:sp>
        <p:nvSpPr>
          <p:cNvPr id="33" name="四角形吹き出し 32"/>
          <p:cNvSpPr/>
          <p:nvPr/>
        </p:nvSpPr>
        <p:spPr>
          <a:xfrm>
            <a:off x="6563032" y="3012182"/>
            <a:ext cx="4522550" cy="914400"/>
          </a:xfrm>
          <a:prstGeom prst="wedgeRectCallout">
            <a:avLst>
              <a:gd name="adj1" fmla="val -38703"/>
              <a:gd name="adj2" fmla="val 34083"/>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・自分のタイミングで行う</a:t>
            </a:r>
            <a:r>
              <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・止める事も出来る</a:t>
            </a:r>
            <a:endPar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四角形吹き出し 33"/>
          <p:cNvSpPr/>
          <p:nvPr/>
        </p:nvSpPr>
        <p:spPr>
          <a:xfrm>
            <a:off x="6563032" y="4164773"/>
            <a:ext cx="4522550" cy="914400"/>
          </a:xfrm>
          <a:prstGeom prst="wedgeRectCallout">
            <a:avLst>
              <a:gd name="adj1" fmla="val -38703"/>
              <a:gd name="adj2" fmla="val 34083"/>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・限られた時間内（距離）</a:t>
            </a:r>
            <a:r>
              <a:rPr lang="en-US" altLang="ja-JP" sz="2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2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・必ず対処しなければならない</a:t>
            </a:r>
            <a:endPar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テキスト ボックス 34"/>
          <p:cNvSpPr txBox="1"/>
          <p:nvPr/>
        </p:nvSpPr>
        <p:spPr>
          <a:xfrm>
            <a:off x="676257" y="2270937"/>
            <a:ext cx="429064" cy="461665"/>
          </a:xfrm>
          <a:prstGeom prst="rect">
            <a:avLst/>
          </a:prstGeom>
          <a:solidFill>
            <a:srgbClr val="FFFF00"/>
          </a:solidFill>
        </p:spPr>
        <p:txBody>
          <a:bodyPr wrap="square" rtlCol="0">
            <a:spAutoFit/>
          </a:bodyPr>
          <a:lstStyle/>
          <a:p>
            <a:r>
              <a:rPr lang="ja-JP" altLang="en-US" sz="2400" b="1" dirty="0" smtClean="0">
                <a:latin typeface="Mgen+ 2cp light" panose="020B0403020203020207" pitchFamily="50" charset="-128"/>
                <a:ea typeface="Mgen+ 2cp light" panose="020B0403020203020207" pitchFamily="50" charset="-128"/>
                <a:cs typeface="Mgen+ 2cp light" panose="020B0403020203020207" pitchFamily="50" charset="-128"/>
              </a:rPr>
              <a:t>停</a:t>
            </a:r>
            <a:endParaRPr lang="ja-JP" altLang="en-US" sz="2400" b="1" dirty="0">
              <a:latin typeface="Mgen+ 2cp light" panose="020B0403020203020207" pitchFamily="50" charset="-128"/>
              <a:ea typeface="Mgen+ 2cp light" panose="020B0403020203020207" pitchFamily="50" charset="-128"/>
              <a:cs typeface="Mgen+ 2cp light" panose="020B0403020203020207" pitchFamily="50" charset="-128"/>
            </a:endParaRPr>
          </a:p>
        </p:txBody>
      </p:sp>
    </p:spTree>
    <p:extLst>
      <p:ext uri="{BB962C8B-B14F-4D97-AF65-F5344CB8AC3E}">
        <p14:creationId xmlns:p14="http://schemas.microsoft.com/office/powerpoint/2010/main" val="203836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停車車両・障害対処</a:t>
            </a:r>
            <a:endParaRPr kumimoji="1" lang="ja-JP" altLang="en-US"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5689" y="2911404"/>
            <a:ext cx="1281148" cy="3378313"/>
          </a:xfrm>
          <a:prstGeom prst="rect">
            <a:avLst/>
          </a:prstGeom>
        </p:spPr>
      </p:pic>
      <p:pic>
        <p:nvPicPr>
          <p:cNvPr id="6" name="図 5"/>
          <p:cNvPicPr>
            <a:picLocks noChangeAspect="1"/>
          </p:cNvPicPr>
          <p:nvPr/>
        </p:nvPicPr>
        <p:blipFill rotWithShape="1">
          <a:blip r:embed="rId2" cstate="print">
            <a:extLst>
              <a:ext uri="{28A0092B-C50C-407E-A947-70E740481C1C}">
                <a14:useLocalDpi xmlns:a14="http://schemas.microsoft.com/office/drawing/2010/main" val="0"/>
              </a:ext>
            </a:extLst>
          </a:blip>
          <a:srcRect r="9894"/>
          <a:stretch/>
        </p:blipFill>
        <p:spPr>
          <a:xfrm>
            <a:off x="1109670" y="2911405"/>
            <a:ext cx="1154391" cy="3378312"/>
          </a:xfrm>
          <a:prstGeom prst="rect">
            <a:avLst/>
          </a:prstGeom>
        </p:spPr>
      </p:pic>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0919" y="1920557"/>
            <a:ext cx="1281148" cy="3378313"/>
          </a:xfrm>
          <a:prstGeom prst="rect">
            <a:avLst/>
          </a:prstGeom>
        </p:spPr>
      </p:pic>
      <p:pic>
        <p:nvPicPr>
          <p:cNvPr id="8" name="図 7"/>
          <p:cNvPicPr>
            <a:picLocks noChangeAspect="1"/>
          </p:cNvPicPr>
          <p:nvPr/>
        </p:nvPicPr>
        <p:blipFill rotWithShape="1">
          <a:blip r:embed="rId2" cstate="print">
            <a:extLst>
              <a:ext uri="{28A0092B-C50C-407E-A947-70E740481C1C}">
                <a14:useLocalDpi xmlns:a14="http://schemas.microsoft.com/office/drawing/2010/main" val="0"/>
              </a:ext>
            </a:extLst>
          </a:blip>
          <a:srcRect r="9894"/>
          <a:stretch/>
        </p:blipFill>
        <p:spPr>
          <a:xfrm>
            <a:off x="1104900" y="1920558"/>
            <a:ext cx="1154391" cy="3378312"/>
          </a:xfrm>
          <a:prstGeom prst="rect">
            <a:avLst/>
          </a:prstGeom>
        </p:spPr>
      </p:pic>
      <p:sp>
        <p:nvSpPr>
          <p:cNvPr id="10" name="object 7"/>
          <p:cNvSpPr/>
          <p:nvPr/>
        </p:nvSpPr>
        <p:spPr>
          <a:xfrm>
            <a:off x="1217562" y="5418788"/>
            <a:ext cx="464533" cy="682639"/>
          </a:xfrm>
          <a:prstGeom prst="rect">
            <a:avLst/>
          </a:prstGeom>
          <a:blipFill>
            <a:blip r:embed="rId3" cstate="print"/>
            <a:stretch>
              <a:fillRect/>
            </a:stretch>
          </a:blipFill>
          <a:effectLst>
            <a:glow rad="63500">
              <a:schemeClr val="bg2">
                <a:lumMod val="50000"/>
              </a:schemeClr>
            </a:glow>
          </a:effectLst>
        </p:spPr>
        <p:txBody>
          <a:bodyPr wrap="square" lIns="0" tIns="0" rIns="0" bIns="0" rtlCol="0"/>
          <a:lstStyle/>
          <a:p>
            <a:endParaRPr dirty="0"/>
          </a:p>
        </p:txBody>
      </p:sp>
      <p:sp>
        <p:nvSpPr>
          <p:cNvPr id="12" name="object 9"/>
          <p:cNvSpPr/>
          <p:nvPr/>
        </p:nvSpPr>
        <p:spPr>
          <a:xfrm>
            <a:off x="1077251" y="2301935"/>
            <a:ext cx="443666" cy="616065"/>
          </a:xfrm>
          <a:prstGeom prst="rect">
            <a:avLst/>
          </a:prstGeom>
          <a:blipFill dpi="0" rotWithShape="1">
            <a:blip r:embed="rId4" cstate="print"/>
            <a:srcRect/>
            <a:stretch>
              <a:fillRect/>
            </a:stretch>
          </a:blipFill>
          <a:effectLst>
            <a:glow rad="63500">
              <a:schemeClr val="bg2">
                <a:lumMod val="50000"/>
              </a:schemeClr>
            </a:glow>
          </a:effectLst>
        </p:spPr>
        <p:txBody>
          <a:bodyPr wrap="square" lIns="0" tIns="0" rIns="0" bIns="0" rtlCol="0"/>
          <a:lstStyle/>
          <a:p>
            <a:endParaRPr dirty="0"/>
          </a:p>
        </p:txBody>
      </p:sp>
      <p:pic>
        <p:nvPicPr>
          <p:cNvPr id="24" name="図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5712" y="2114107"/>
            <a:ext cx="410712" cy="603747"/>
          </a:xfrm>
          <a:prstGeom prst="rect">
            <a:avLst/>
          </a:prstGeom>
          <a:noFill/>
        </p:spPr>
      </p:pic>
      <p:pic>
        <p:nvPicPr>
          <p:cNvPr id="25" name="図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5712" y="4298686"/>
            <a:ext cx="410712" cy="603747"/>
          </a:xfrm>
          <a:prstGeom prst="rect">
            <a:avLst/>
          </a:prstGeom>
          <a:noFill/>
        </p:spPr>
      </p:pic>
      <p:pic>
        <p:nvPicPr>
          <p:cNvPr id="26" name="図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5146" y="6101427"/>
            <a:ext cx="410712" cy="603747"/>
          </a:xfrm>
          <a:prstGeom prst="rect">
            <a:avLst/>
          </a:prstGeom>
          <a:noFill/>
        </p:spPr>
      </p:pic>
      <p:sp>
        <p:nvSpPr>
          <p:cNvPr id="27" name="テキスト ボックス 555"/>
          <p:cNvSpPr txBox="1"/>
          <p:nvPr/>
        </p:nvSpPr>
        <p:spPr>
          <a:xfrm>
            <a:off x="3437354" y="1663947"/>
            <a:ext cx="7648228" cy="450159"/>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ja-JP" altLang="en-US" kern="100" dirty="0" smtClean="0">
                <a:effectLst/>
                <a:latin typeface="メイリオ" panose="020B0604030504040204" pitchFamily="50" charset="-128"/>
                <a:ea typeface="メイリオ" panose="020B0604030504040204" pitchFamily="50" charset="-128"/>
                <a:cs typeface="メイリオ" panose="020B0604030504040204" pitchFamily="50" charset="-128"/>
              </a:rPr>
              <a:t>停車車両に遭遇した時は下記の手順で対処しましょう</a:t>
            </a:r>
            <a:endParaRPr lang="ja-JP"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四角形吹き出し 28"/>
          <p:cNvSpPr/>
          <p:nvPr/>
        </p:nvSpPr>
        <p:spPr>
          <a:xfrm>
            <a:off x="3438887" y="2429844"/>
            <a:ext cx="2195677" cy="914400"/>
          </a:xfrm>
          <a:prstGeom prst="wedgeRectCallout">
            <a:avLst>
              <a:gd name="adj1" fmla="val -38703"/>
              <a:gd name="adj2" fmla="val 34083"/>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発見</a:t>
            </a:r>
            <a:endPar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右矢印 29"/>
          <p:cNvSpPr/>
          <p:nvPr/>
        </p:nvSpPr>
        <p:spPr>
          <a:xfrm>
            <a:off x="5634564" y="2526140"/>
            <a:ext cx="808742" cy="720588"/>
          </a:xfrm>
          <a:prstGeom prst="rightArrow">
            <a:avLst>
              <a:gd name="adj1" fmla="val 34169"/>
              <a:gd name="adj2" fmla="val 71108"/>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350"/>
          </a:p>
        </p:txBody>
      </p:sp>
      <p:sp>
        <p:nvSpPr>
          <p:cNvPr id="31" name="四角形吹き出し 30"/>
          <p:cNvSpPr/>
          <p:nvPr/>
        </p:nvSpPr>
        <p:spPr>
          <a:xfrm>
            <a:off x="3437354" y="5350769"/>
            <a:ext cx="2195677" cy="914400"/>
          </a:xfrm>
          <a:prstGeom prst="wedgeRectCallout">
            <a:avLst>
              <a:gd name="adj1" fmla="val -38703"/>
              <a:gd name="adj2" fmla="val 34083"/>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実行</a:t>
            </a:r>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する</a:t>
            </a:r>
            <a:endPar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四角形吹き出し 32"/>
          <p:cNvSpPr/>
          <p:nvPr/>
        </p:nvSpPr>
        <p:spPr>
          <a:xfrm>
            <a:off x="6559638" y="2431304"/>
            <a:ext cx="4522550" cy="914400"/>
          </a:xfrm>
          <a:prstGeom prst="wedgeRectCallout">
            <a:avLst>
              <a:gd name="adj1" fmla="val -38703"/>
              <a:gd name="adj2" fmla="val 34083"/>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即ウィンカーを出す</a:t>
            </a:r>
            <a:r>
              <a:rPr lang="en-US" altLang="ja-JP" sz="2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2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2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下手にタイミングを図らない</a:t>
            </a:r>
            <a:endPar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四角形吹き出し 20"/>
          <p:cNvSpPr/>
          <p:nvPr/>
        </p:nvSpPr>
        <p:spPr>
          <a:xfrm>
            <a:off x="8886511" y="5354968"/>
            <a:ext cx="2195677" cy="914400"/>
          </a:xfrm>
          <a:prstGeom prst="wedgeRectCallout">
            <a:avLst>
              <a:gd name="adj1" fmla="val -38703"/>
              <a:gd name="adj2" fmla="val 34083"/>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停止</a:t>
            </a:r>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する</a:t>
            </a:r>
            <a:endPar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屈折矢印 21"/>
          <p:cNvSpPr/>
          <p:nvPr/>
        </p:nvSpPr>
        <p:spPr>
          <a:xfrm rot="10800000" flipH="1">
            <a:off x="4542503" y="4012624"/>
            <a:ext cx="5927796" cy="1240627"/>
          </a:xfrm>
          <a:prstGeom prst="bentUpArrow">
            <a:avLst>
              <a:gd name="adj1" fmla="val 19600"/>
              <a:gd name="adj2" fmla="val 34226"/>
              <a:gd name="adj3" fmla="val 47082"/>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3" name="右矢印 22"/>
          <p:cNvSpPr/>
          <p:nvPr/>
        </p:nvSpPr>
        <p:spPr>
          <a:xfrm rot="5400000">
            <a:off x="3469647" y="3986131"/>
            <a:ext cx="1904889" cy="720588"/>
          </a:xfrm>
          <a:prstGeom prst="rightArrow">
            <a:avLst>
              <a:gd name="adj1" fmla="val 34169"/>
              <a:gd name="adj2" fmla="val 71108"/>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350"/>
          </a:p>
        </p:txBody>
      </p:sp>
      <p:grpSp>
        <p:nvGrpSpPr>
          <p:cNvPr id="4" name="グループ化 3"/>
          <p:cNvGrpSpPr/>
          <p:nvPr/>
        </p:nvGrpSpPr>
        <p:grpSpPr>
          <a:xfrm>
            <a:off x="5895626" y="4702397"/>
            <a:ext cx="2731684" cy="1602936"/>
            <a:chOff x="10930519" y="3639639"/>
            <a:chExt cx="2731684" cy="1602936"/>
          </a:xfrm>
        </p:grpSpPr>
        <p:sp>
          <p:nvSpPr>
            <p:cNvPr id="3" name="円/楕円 2"/>
            <p:cNvSpPr/>
            <p:nvPr/>
          </p:nvSpPr>
          <p:spPr>
            <a:xfrm>
              <a:off x="10930519" y="3639639"/>
              <a:ext cx="2731684" cy="1602936"/>
            </a:xfrm>
            <a:prstGeom prst="ellipse">
              <a:avLst/>
            </a:prstGeom>
            <a:solidFill>
              <a:srgbClr val="FFC000">
                <a:alpha val="2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吹き出し 34"/>
            <p:cNvSpPr/>
            <p:nvPr/>
          </p:nvSpPr>
          <p:spPr>
            <a:xfrm>
              <a:off x="10937603" y="3979888"/>
              <a:ext cx="2722792" cy="1006228"/>
            </a:xfrm>
            <a:prstGeom prst="wedgeRectCallout">
              <a:avLst>
                <a:gd name="adj1" fmla="val -38703"/>
                <a:gd name="adj2" fmla="val 3408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瞬時</a:t>
              </a:r>
              <a:r>
                <a:rPr lang="ja-JP" altLang="en-US" dirty="0" smtClean="0">
                  <a:solidFill>
                    <a:schemeClr val="tx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判断</a:t>
              </a:r>
              <a:r>
                <a:rPr lang="ja-JP" altLang="en-US" dirty="0" smtClean="0">
                  <a:solidFill>
                    <a:schemeClr val="tx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すること</a:t>
              </a:r>
              <a:r>
                <a:rPr lang="en-US" altLang="ja-JP" dirty="0" smtClean="0">
                  <a:solidFill>
                    <a:schemeClr val="tx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dirty="0" smtClean="0">
                  <a:solidFill>
                    <a:schemeClr val="tx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smtClean="0">
                  <a:solidFill>
                    <a:schemeClr val="tx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瞬時に</a:t>
              </a:r>
              <a:r>
                <a:rPr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決断</a:t>
              </a:r>
              <a:r>
                <a:rPr lang="ja-JP" altLang="en-US" dirty="0" smtClean="0">
                  <a:solidFill>
                    <a:schemeClr val="tx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すること</a:t>
              </a:r>
              <a:endParaRPr lang="ja-JP" altLang="en-US" dirty="0">
                <a:solidFill>
                  <a:schemeClr val="tx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38" name="テキスト ボックス 37"/>
          <p:cNvSpPr txBox="1"/>
          <p:nvPr/>
        </p:nvSpPr>
        <p:spPr>
          <a:xfrm>
            <a:off x="676257" y="2270937"/>
            <a:ext cx="429064" cy="461665"/>
          </a:xfrm>
          <a:prstGeom prst="rect">
            <a:avLst/>
          </a:prstGeom>
          <a:solidFill>
            <a:srgbClr val="FFFF00"/>
          </a:solidFill>
        </p:spPr>
        <p:txBody>
          <a:bodyPr wrap="square" rtlCol="0">
            <a:spAutoFit/>
          </a:bodyPr>
          <a:lstStyle/>
          <a:p>
            <a:r>
              <a:rPr lang="ja-JP" altLang="en-US" sz="2400" b="1" dirty="0" smtClean="0">
                <a:latin typeface="Mgen+ 2cp light" panose="020B0403020203020207" pitchFamily="50" charset="-128"/>
                <a:ea typeface="Mgen+ 2cp light" panose="020B0403020203020207" pitchFamily="50" charset="-128"/>
                <a:cs typeface="Mgen+ 2cp light" panose="020B0403020203020207" pitchFamily="50" charset="-128"/>
              </a:rPr>
              <a:t>停</a:t>
            </a:r>
            <a:endParaRPr lang="ja-JP" altLang="en-US" sz="2400" b="1" dirty="0">
              <a:latin typeface="Mgen+ 2cp light" panose="020B0403020203020207" pitchFamily="50" charset="-128"/>
              <a:ea typeface="Mgen+ 2cp light" panose="020B0403020203020207" pitchFamily="50" charset="-128"/>
              <a:cs typeface="Mgen+ 2cp light" panose="020B0403020203020207" pitchFamily="50" charset="-128"/>
            </a:endParaRPr>
          </a:p>
        </p:txBody>
      </p:sp>
    </p:spTree>
    <p:extLst>
      <p:ext uri="{BB962C8B-B14F-4D97-AF65-F5344CB8AC3E}">
        <p14:creationId xmlns:p14="http://schemas.microsoft.com/office/powerpoint/2010/main" val="286123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障害対処時の距離感</a:t>
            </a:r>
            <a:endParaRPr kumimoji="1" lang="ja-JP" altLang="en-US" dirty="0"/>
          </a:p>
        </p:txBody>
      </p:sp>
      <p:grpSp>
        <p:nvGrpSpPr>
          <p:cNvPr id="5" name="グループ化 4"/>
          <p:cNvGrpSpPr/>
          <p:nvPr/>
        </p:nvGrpSpPr>
        <p:grpSpPr>
          <a:xfrm>
            <a:off x="1104901" y="2663891"/>
            <a:ext cx="3876887" cy="3081979"/>
            <a:chOff x="4899896" y="1662542"/>
            <a:chExt cx="6054877" cy="4813399"/>
          </a:xfrm>
        </p:grpSpPr>
        <p:sp>
          <p:nvSpPr>
            <p:cNvPr id="6" name="object 5"/>
            <p:cNvSpPr/>
            <p:nvPr/>
          </p:nvSpPr>
          <p:spPr>
            <a:xfrm>
              <a:off x="4899896" y="1662542"/>
              <a:ext cx="1638173" cy="4762500"/>
            </a:xfrm>
            <a:prstGeom prst="rect">
              <a:avLst/>
            </a:prstGeom>
            <a:blipFill>
              <a:blip r:embed="rId2" cstate="print"/>
              <a:stretch>
                <a:fillRect/>
              </a:stretch>
            </a:blipFill>
          </p:spPr>
          <p:txBody>
            <a:bodyPr wrap="square" lIns="0" tIns="0" rIns="0" bIns="0" rtlCol="0"/>
            <a:lstStyle/>
            <a:p>
              <a:endParaRPr dirty="0"/>
            </a:p>
          </p:txBody>
        </p:sp>
        <p:sp>
          <p:nvSpPr>
            <p:cNvPr id="7" name="object 6"/>
            <p:cNvSpPr/>
            <p:nvPr/>
          </p:nvSpPr>
          <p:spPr>
            <a:xfrm>
              <a:off x="5826868" y="2843642"/>
              <a:ext cx="567004" cy="787400"/>
            </a:xfrm>
            <a:prstGeom prst="rect">
              <a:avLst/>
            </a:prstGeom>
            <a:blipFill>
              <a:blip r:embed="rId3" cstate="print"/>
              <a:stretch>
                <a:fillRect/>
              </a:stretch>
            </a:blipFill>
          </p:spPr>
          <p:txBody>
            <a:bodyPr wrap="square" lIns="0" tIns="0" rIns="0" bIns="0" rtlCol="0"/>
            <a:lstStyle/>
            <a:p>
              <a:endParaRPr dirty="0"/>
            </a:p>
          </p:txBody>
        </p:sp>
        <p:sp>
          <p:nvSpPr>
            <p:cNvPr id="8" name="object 7"/>
            <p:cNvSpPr/>
            <p:nvPr/>
          </p:nvSpPr>
          <p:spPr>
            <a:xfrm>
              <a:off x="5039596" y="1916542"/>
              <a:ext cx="593674" cy="872489"/>
            </a:xfrm>
            <a:prstGeom prst="rect">
              <a:avLst/>
            </a:prstGeom>
            <a:blipFill>
              <a:blip r:embed="rId4" cstate="print"/>
              <a:stretch>
                <a:fillRect/>
              </a:stretch>
            </a:blipFill>
          </p:spPr>
          <p:txBody>
            <a:bodyPr wrap="square" lIns="0" tIns="0" rIns="0" bIns="0" rtlCol="0"/>
            <a:lstStyle/>
            <a:p>
              <a:endParaRPr dirty="0"/>
            </a:p>
          </p:txBody>
        </p:sp>
        <p:sp>
          <p:nvSpPr>
            <p:cNvPr id="9" name="object 8"/>
            <p:cNvSpPr/>
            <p:nvPr/>
          </p:nvSpPr>
          <p:spPr>
            <a:xfrm>
              <a:off x="5826868" y="3707242"/>
              <a:ext cx="567004" cy="787400"/>
            </a:xfrm>
            <a:prstGeom prst="rect">
              <a:avLst/>
            </a:prstGeom>
            <a:blipFill>
              <a:blip r:embed="rId3" cstate="print"/>
              <a:stretch>
                <a:fillRect/>
              </a:stretch>
            </a:blipFill>
          </p:spPr>
          <p:txBody>
            <a:bodyPr wrap="square" lIns="0" tIns="0" rIns="0" bIns="0" rtlCol="0"/>
            <a:lstStyle/>
            <a:p>
              <a:endParaRPr dirty="0"/>
            </a:p>
          </p:txBody>
        </p:sp>
        <p:sp>
          <p:nvSpPr>
            <p:cNvPr id="10" name="object 9"/>
            <p:cNvSpPr/>
            <p:nvPr/>
          </p:nvSpPr>
          <p:spPr>
            <a:xfrm>
              <a:off x="5826868" y="4570842"/>
              <a:ext cx="567004" cy="787400"/>
            </a:xfrm>
            <a:prstGeom prst="rect">
              <a:avLst/>
            </a:prstGeom>
            <a:blipFill>
              <a:blip r:embed="rId3" cstate="print"/>
              <a:stretch>
                <a:fillRect/>
              </a:stretch>
            </a:blipFill>
          </p:spPr>
          <p:txBody>
            <a:bodyPr wrap="square" lIns="0" tIns="0" rIns="0" bIns="0" rtlCol="0"/>
            <a:lstStyle/>
            <a:p>
              <a:endParaRPr dirty="0"/>
            </a:p>
          </p:txBody>
        </p:sp>
        <p:sp>
          <p:nvSpPr>
            <p:cNvPr id="11" name="object 10"/>
            <p:cNvSpPr/>
            <p:nvPr/>
          </p:nvSpPr>
          <p:spPr>
            <a:xfrm>
              <a:off x="5826868" y="5421742"/>
              <a:ext cx="567004" cy="787400"/>
            </a:xfrm>
            <a:prstGeom prst="rect">
              <a:avLst/>
            </a:prstGeom>
            <a:blipFill>
              <a:blip r:embed="rId3" cstate="print"/>
              <a:stretch>
                <a:fillRect/>
              </a:stretch>
            </a:blipFill>
          </p:spPr>
          <p:txBody>
            <a:bodyPr wrap="square" lIns="0" tIns="0" rIns="0" bIns="0" rtlCol="0"/>
            <a:lstStyle/>
            <a:p>
              <a:endParaRPr dirty="0"/>
            </a:p>
          </p:txBody>
        </p:sp>
        <p:sp>
          <p:nvSpPr>
            <p:cNvPr id="12" name="object 11"/>
            <p:cNvSpPr/>
            <p:nvPr/>
          </p:nvSpPr>
          <p:spPr>
            <a:xfrm>
              <a:off x="6538068" y="4935674"/>
              <a:ext cx="4416705" cy="1540267"/>
            </a:xfrm>
            <a:prstGeom prst="rect">
              <a:avLst/>
            </a:prstGeom>
            <a:solidFill>
              <a:srgbClr val="92D050"/>
            </a:solidFill>
          </p:spPr>
          <p:txBody>
            <a:bodyPr wrap="square" lIns="0" tIns="0" rIns="0" bIns="0" rtlCol="0"/>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安全な距離感</a:t>
              </a:r>
              <a:endParaRPr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object 13"/>
            <p:cNvSpPr/>
            <p:nvPr/>
          </p:nvSpPr>
          <p:spPr>
            <a:xfrm>
              <a:off x="6527093" y="4527750"/>
              <a:ext cx="4427679" cy="407923"/>
            </a:xfrm>
            <a:prstGeom prst="rect">
              <a:avLst/>
            </a:prstGeom>
            <a:solidFill>
              <a:schemeClr val="bg1">
                <a:lumMod val="85000"/>
              </a:schemeClr>
            </a:solidFill>
          </p:spPr>
          <p:txBody>
            <a:bodyPr wrap="square" lIns="0" tIns="0" rIns="0" bIns="0" rtlCol="0"/>
            <a:lstStyle/>
            <a:p>
              <a:endParaRPr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object 15"/>
            <p:cNvSpPr/>
            <p:nvPr/>
          </p:nvSpPr>
          <p:spPr>
            <a:xfrm>
              <a:off x="6527095" y="2751057"/>
              <a:ext cx="4427677" cy="1776693"/>
            </a:xfrm>
            <a:prstGeom prst="rect">
              <a:avLst/>
            </a:prstGeom>
            <a:solidFill>
              <a:srgbClr val="FF0000"/>
            </a:solidFill>
          </p:spPr>
          <p:txBody>
            <a:bodyPr wrap="square" lIns="0" tIns="0" rIns="0" bIns="0" rtlCol="0"/>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車線変更は難しい</a:t>
              </a:r>
              <a:endParaRPr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5" name="四角形吹き出し 14"/>
          <p:cNvSpPr/>
          <p:nvPr/>
        </p:nvSpPr>
        <p:spPr>
          <a:xfrm>
            <a:off x="1104900" y="1874051"/>
            <a:ext cx="3876887" cy="765445"/>
          </a:xfrm>
          <a:prstGeom prst="wedgeRectCallout">
            <a:avLst>
              <a:gd name="adj1" fmla="val -38703"/>
              <a:gd name="adj2" fmla="val 34083"/>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車線変更時の距離感</a:t>
            </a:r>
            <a:endPar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object 5"/>
          <p:cNvSpPr/>
          <p:nvPr/>
        </p:nvSpPr>
        <p:spPr>
          <a:xfrm>
            <a:off x="5842301" y="2680154"/>
            <a:ext cx="1048908" cy="3049389"/>
          </a:xfrm>
          <a:prstGeom prst="rect">
            <a:avLst/>
          </a:prstGeom>
          <a:blipFill>
            <a:blip r:embed="rId2" cstate="print"/>
            <a:stretch>
              <a:fillRect/>
            </a:stretch>
          </a:blipFill>
        </p:spPr>
        <p:txBody>
          <a:bodyPr wrap="square" lIns="0" tIns="0" rIns="0" bIns="0" rtlCol="0"/>
          <a:lstStyle/>
          <a:p>
            <a:endParaRPr dirty="0"/>
          </a:p>
        </p:txBody>
      </p:sp>
      <p:sp>
        <p:nvSpPr>
          <p:cNvPr id="18" name="object 6"/>
          <p:cNvSpPr/>
          <p:nvPr/>
        </p:nvSpPr>
        <p:spPr>
          <a:xfrm>
            <a:off x="6449195" y="3601664"/>
            <a:ext cx="363048" cy="504166"/>
          </a:xfrm>
          <a:prstGeom prst="rect">
            <a:avLst/>
          </a:prstGeom>
          <a:blipFill>
            <a:blip r:embed="rId3" cstate="print"/>
            <a:stretch>
              <a:fillRect/>
            </a:stretch>
          </a:blipFill>
        </p:spPr>
        <p:txBody>
          <a:bodyPr wrap="square" lIns="0" tIns="0" rIns="0" bIns="0" rtlCol="0"/>
          <a:lstStyle/>
          <a:p>
            <a:endParaRPr dirty="0"/>
          </a:p>
        </p:txBody>
      </p:sp>
      <p:sp>
        <p:nvSpPr>
          <p:cNvPr id="19" name="object 7"/>
          <p:cNvSpPr/>
          <p:nvPr/>
        </p:nvSpPr>
        <p:spPr>
          <a:xfrm>
            <a:off x="5931750" y="2842788"/>
            <a:ext cx="380124" cy="558647"/>
          </a:xfrm>
          <a:prstGeom prst="rect">
            <a:avLst/>
          </a:prstGeom>
          <a:blipFill>
            <a:blip r:embed="rId4" cstate="print"/>
            <a:stretch>
              <a:fillRect/>
            </a:stretch>
          </a:blipFill>
        </p:spPr>
        <p:txBody>
          <a:bodyPr wrap="square" lIns="0" tIns="0" rIns="0" bIns="0" rtlCol="0"/>
          <a:lstStyle/>
          <a:p>
            <a:endParaRPr dirty="0"/>
          </a:p>
        </p:txBody>
      </p:sp>
      <p:sp>
        <p:nvSpPr>
          <p:cNvPr id="26" name="四角形吹き出し 25"/>
          <p:cNvSpPr/>
          <p:nvPr/>
        </p:nvSpPr>
        <p:spPr>
          <a:xfrm>
            <a:off x="5842301" y="1874051"/>
            <a:ext cx="3876887" cy="765445"/>
          </a:xfrm>
          <a:prstGeom prst="wedgeRectCallout">
            <a:avLst>
              <a:gd name="adj1" fmla="val -38703"/>
              <a:gd name="adj2" fmla="val 34083"/>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障害対処時の距離感</a:t>
            </a:r>
            <a:endPar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四角形吹き出し 26"/>
          <p:cNvSpPr/>
          <p:nvPr/>
        </p:nvSpPr>
        <p:spPr>
          <a:xfrm>
            <a:off x="7080205" y="4105830"/>
            <a:ext cx="4005377" cy="1604130"/>
          </a:xfrm>
          <a:prstGeom prst="wedgeRectCallout">
            <a:avLst>
              <a:gd name="adj1" fmla="val -38703"/>
              <a:gd name="adj2" fmla="val 34083"/>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車半分の距離感でも譲っている</a:t>
            </a:r>
            <a:endPar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891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ミラー</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の役割を理解しよう</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object 5"/>
          <p:cNvSpPr/>
          <p:nvPr/>
        </p:nvSpPr>
        <p:spPr>
          <a:xfrm>
            <a:off x="949960" y="1905050"/>
            <a:ext cx="8965056" cy="4487799"/>
          </a:xfrm>
          <a:prstGeom prst="rect">
            <a:avLst/>
          </a:prstGeom>
          <a:blipFill>
            <a:blip r:embed="rId2" cstate="print"/>
            <a:stretch>
              <a:fillRect/>
            </a:stretch>
          </a:blipFill>
        </p:spPr>
        <p:txBody>
          <a:bodyPr wrap="square" lIns="0" tIns="0" rIns="0" bIns="0" rtlCol="0"/>
          <a:lstStyle/>
          <a:p>
            <a:endParaRPr dirty="0"/>
          </a:p>
        </p:txBody>
      </p:sp>
      <p:sp>
        <p:nvSpPr>
          <p:cNvPr id="6" name="object 6"/>
          <p:cNvSpPr/>
          <p:nvPr/>
        </p:nvSpPr>
        <p:spPr>
          <a:xfrm>
            <a:off x="4250690" y="3666259"/>
            <a:ext cx="1879600" cy="1079500"/>
          </a:xfrm>
          <a:custGeom>
            <a:avLst/>
            <a:gdLst/>
            <a:ahLst/>
            <a:cxnLst/>
            <a:rect l="l" t="t" r="r" b="b"/>
            <a:pathLst>
              <a:path w="1879600" h="1079500">
                <a:moveTo>
                  <a:pt x="0" y="1079500"/>
                </a:moveTo>
                <a:lnTo>
                  <a:pt x="1879600" y="1079500"/>
                </a:lnTo>
                <a:lnTo>
                  <a:pt x="1879600" y="0"/>
                </a:lnTo>
                <a:lnTo>
                  <a:pt x="0" y="0"/>
                </a:lnTo>
                <a:lnTo>
                  <a:pt x="0" y="1079500"/>
                </a:lnTo>
                <a:close/>
              </a:path>
            </a:pathLst>
          </a:custGeom>
          <a:ln w="127000">
            <a:solidFill>
              <a:srgbClr val="FF0000"/>
            </a:solidFill>
          </a:ln>
        </p:spPr>
        <p:txBody>
          <a:bodyPr wrap="square" lIns="0" tIns="0" rIns="0" bIns="0" rtlCol="0"/>
          <a:lstStyle/>
          <a:p>
            <a:endParaRPr dirty="0"/>
          </a:p>
        </p:txBody>
      </p:sp>
      <p:sp>
        <p:nvSpPr>
          <p:cNvPr id="7" name="object 7"/>
          <p:cNvSpPr/>
          <p:nvPr/>
        </p:nvSpPr>
        <p:spPr>
          <a:xfrm>
            <a:off x="8047181" y="4862946"/>
            <a:ext cx="1739900" cy="1079500"/>
          </a:xfrm>
          <a:custGeom>
            <a:avLst/>
            <a:gdLst/>
            <a:ahLst/>
            <a:cxnLst/>
            <a:rect l="l" t="t" r="r" b="b"/>
            <a:pathLst>
              <a:path w="1739900" h="1079500">
                <a:moveTo>
                  <a:pt x="0" y="1079500"/>
                </a:moveTo>
                <a:lnTo>
                  <a:pt x="1739900" y="1079500"/>
                </a:lnTo>
                <a:lnTo>
                  <a:pt x="1739900" y="0"/>
                </a:lnTo>
                <a:lnTo>
                  <a:pt x="0" y="0"/>
                </a:lnTo>
                <a:lnTo>
                  <a:pt x="0" y="1079500"/>
                </a:lnTo>
                <a:close/>
              </a:path>
            </a:pathLst>
          </a:custGeom>
          <a:ln w="127000">
            <a:solidFill>
              <a:srgbClr val="00B0F0"/>
            </a:solidFill>
          </a:ln>
        </p:spPr>
        <p:txBody>
          <a:bodyPr wrap="square" lIns="0" tIns="0" rIns="0" bIns="0" rtlCol="0"/>
          <a:lstStyle/>
          <a:p>
            <a:endParaRPr dirty="0"/>
          </a:p>
        </p:txBody>
      </p:sp>
      <p:sp>
        <p:nvSpPr>
          <p:cNvPr id="8" name="object 8"/>
          <p:cNvSpPr/>
          <p:nvPr/>
        </p:nvSpPr>
        <p:spPr>
          <a:xfrm>
            <a:off x="907357" y="4506191"/>
            <a:ext cx="1409700" cy="1079500"/>
          </a:xfrm>
          <a:custGeom>
            <a:avLst/>
            <a:gdLst/>
            <a:ahLst/>
            <a:cxnLst/>
            <a:rect l="l" t="t" r="r" b="b"/>
            <a:pathLst>
              <a:path w="1409700" h="1079500">
                <a:moveTo>
                  <a:pt x="0" y="1079500"/>
                </a:moveTo>
                <a:lnTo>
                  <a:pt x="1409700" y="1079500"/>
                </a:lnTo>
                <a:lnTo>
                  <a:pt x="1409700" y="0"/>
                </a:lnTo>
                <a:lnTo>
                  <a:pt x="0" y="0"/>
                </a:lnTo>
                <a:lnTo>
                  <a:pt x="0" y="1079500"/>
                </a:lnTo>
                <a:close/>
              </a:path>
            </a:pathLst>
          </a:custGeom>
          <a:ln w="127000">
            <a:solidFill>
              <a:srgbClr val="00B0F0"/>
            </a:solidFill>
          </a:ln>
        </p:spPr>
        <p:txBody>
          <a:bodyPr wrap="square" lIns="0" tIns="0" rIns="0" bIns="0" rtlCol="0"/>
          <a:lstStyle/>
          <a:p>
            <a:endParaRPr dirty="0"/>
          </a:p>
        </p:txBody>
      </p:sp>
      <p:sp>
        <p:nvSpPr>
          <p:cNvPr id="16" name="角丸四角形吹き出し 15"/>
          <p:cNvSpPr/>
          <p:nvPr/>
        </p:nvSpPr>
        <p:spPr>
          <a:xfrm>
            <a:off x="1085848" y="1905051"/>
            <a:ext cx="3164842" cy="1761208"/>
          </a:xfrm>
          <a:prstGeom prst="wedgeRoundRectCallout">
            <a:avLst>
              <a:gd name="adj1" fmla="val 49100"/>
              <a:gd name="adj2" fmla="val 80949"/>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nSpc>
                <a:spcPct val="100000"/>
              </a:lnSpc>
              <a:spcBef>
                <a:spcPts val="95"/>
              </a:spcBef>
            </a:pPr>
            <a:r>
              <a:rPr lang="en-US" altLang="ja-JP" spc="5"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pc="5"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ルームミラー</a:t>
            </a:r>
            <a:r>
              <a:rPr lang="en-US" altLang="ja-JP" spc="5"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br>
              <a:rPr lang="en-US" altLang="ja-JP" spc="5"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pc="5"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広範囲</a:t>
            </a:r>
            <a:r>
              <a:rPr lang="ja-JP" altLang="en-US" spc="5"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pc="5"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見通せます</a:t>
            </a:r>
            <a:r>
              <a:rPr lang="en-US" altLang="ja-JP" spc="5"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pc="5"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pc="5"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pc="5"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pc="5"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全体観</a:t>
            </a:r>
            <a:r>
              <a:rPr lang="ja-JP" altLang="en-US" spc="5"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を掴むために使いましょう</a:t>
            </a:r>
            <a:endPar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吹き出し 16"/>
          <p:cNvSpPr/>
          <p:nvPr/>
        </p:nvSpPr>
        <p:spPr>
          <a:xfrm>
            <a:off x="6504708" y="2698955"/>
            <a:ext cx="3410308" cy="1755279"/>
          </a:xfrm>
          <a:prstGeom prst="wedgeRoundRectCallout">
            <a:avLst>
              <a:gd name="adj1" fmla="val 19996"/>
              <a:gd name="adj2" fmla="val 69753"/>
              <a:gd name="adj3" fmla="val 1666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nSpc>
                <a:spcPct val="100000"/>
              </a:lnSpc>
              <a:spcBef>
                <a:spcPts val="95"/>
              </a:spcBef>
            </a:pPr>
            <a:r>
              <a:rPr lang="en-US" altLang="ja-JP" spc="5"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pc="5"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サイドミラー</a:t>
            </a:r>
            <a:r>
              <a:rPr lang="en-US" altLang="ja-JP" spc="5"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a:t>
            </a:r>
            <a:br>
              <a:rPr lang="en-US" altLang="ja-JP" spc="5"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pc="5"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車との距離が解りやすい</a:t>
            </a:r>
            <a:r>
              <a:rPr lang="en-US" altLang="ja-JP" spc="5"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pc="5"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pc="5"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pc="5"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pc="5"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距離感</a:t>
            </a:r>
            <a:r>
              <a:rPr lang="ja-JP" altLang="en-US" spc="5"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pc="5"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掴むために使いましょう</a:t>
            </a:r>
            <a:endPar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9" name="図表 8"/>
          <p:cNvGraphicFramePr/>
          <p:nvPr>
            <p:extLst>
              <p:ext uri="{D42A27DB-BD31-4B8C-83A1-F6EECF244321}">
                <p14:modId xmlns:p14="http://schemas.microsoft.com/office/powerpoint/2010/main" val="2904323759"/>
              </p:ext>
            </p:extLst>
          </p:nvPr>
        </p:nvGraphicFramePr>
        <p:xfrm>
          <a:off x="10954774" y="5603927"/>
          <a:ext cx="947174" cy="939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243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車半分の距離感</a:t>
            </a:r>
            <a:endParaRPr kumimoji="1" lang="ja-JP" altLang="en-US" dirty="0"/>
          </a:p>
        </p:txBody>
      </p:sp>
      <p:pic>
        <p:nvPicPr>
          <p:cNvPr id="6" name="図 5"/>
          <p:cNvPicPr>
            <a:picLocks noChangeAspect="1"/>
          </p:cNvPicPr>
          <p:nvPr/>
        </p:nvPicPr>
        <p:blipFill rotWithShape="1">
          <a:blip r:embed="rId2">
            <a:lum bright="15000"/>
            <a:extLst>
              <a:ext uri="{28A0092B-C50C-407E-A947-70E740481C1C}">
                <a14:useLocalDpi xmlns:a14="http://schemas.microsoft.com/office/drawing/2010/main" val="0"/>
              </a:ext>
            </a:extLst>
          </a:blip>
          <a:srcRect l="32844" t="17468" r="-161" b="26818"/>
          <a:stretch/>
        </p:blipFill>
        <p:spPr>
          <a:xfrm>
            <a:off x="1104900" y="1491395"/>
            <a:ext cx="2304506" cy="1430487"/>
          </a:xfrm>
          <a:prstGeom prst="rect">
            <a:avLst/>
          </a:prstGeom>
        </p:spPr>
      </p:pic>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l="10465" t="7846" r="1885" b="12828"/>
          <a:stretch/>
        </p:blipFill>
        <p:spPr>
          <a:xfrm>
            <a:off x="3632200" y="1491395"/>
            <a:ext cx="7453382" cy="5059230"/>
          </a:xfrm>
          <a:prstGeom prst="rect">
            <a:avLst/>
          </a:prstGeom>
        </p:spPr>
      </p:pic>
      <p:sp>
        <p:nvSpPr>
          <p:cNvPr id="8" name="四角形吹き出し 7"/>
          <p:cNvSpPr/>
          <p:nvPr/>
        </p:nvSpPr>
        <p:spPr>
          <a:xfrm>
            <a:off x="1104901" y="2921882"/>
            <a:ext cx="2304505" cy="765445"/>
          </a:xfrm>
          <a:prstGeom prst="wedgeRectCallout">
            <a:avLst>
              <a:gd name="adj1" fmla="val -38703"/>
              <a:gd name="adj2" fmla="val 34083"/>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ルームミラーでは</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映らない</a:t>
            </a:r>
            <a:endPar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62097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5"/>
          <p:cNvSpPr/>
          <p:nvPr/>
        </p:nvSpPr>
        <p:spPr>
          <a:xfrm>
            <a:off x="1104900" y="3425263"/>
            <a:ext cx="1048908" cy="3049389"/>
          </a:xfrm>
          <a:prstGeom prst="rect">
            <a:avLst/>
          </a:prstGeom>
          <a:blipFill>
            <a:blip r:embed="rId2" cstate="print"/>
            <a:stretch>
              <a:fillRect/>
            </a:stretch>
          </a:blipFill>
        </p:spPr>
        <p:txBody>
          <a:bodyPr wrap="square" lIns="0" tIns="0" rIns="0" bIns="0" rtlCol="0"/>
          <a:lstStyle/>
          <a:p>
            <a:endParaRPr dirty="0"/>
          </a:p>
        </p:txBody>
      </p:sp>
      <p:sp>
        <p:nvSpPr>
          <p:cNvPr id="2" name="タイトル 1"/>
          <p:cNvSpPr>
            <a:spLocks noGrp="1"/>
          </p:cNvSpPr>
          <p:nvPr>
            <p:ph type="title"/>
          </p:nvPr>
        </p:nvSpPr>
        <p:spPr/>
        <p:txBody>
          <a:bodyPr/>
          <a:lstStyle/>
          <a:p>
            <a:r>
              <a:rPr lang="ja-JP" altLang="en-US" dirty="0"/>
              <a:t>相手</a:t>
            </a:r>
            <a:r>
              <a:rPr lang="ja-JP" altLang="en-US" dirty="0" smtClean="0"/>
              <a:t>の意識を読み取ろう</a:t>
            </a:r>
            <a:endParaRPr kumimoji="1" lang="ja-JP" altLang="en-US" dirty="0"/>
          </a:p>
        </p:txBody>
      </p:sp>
      <p:sp>
        <p:nvSpPr>
          <p:cNvPr id="9" name="四角形吹き出し 8"/>
          <p:cNvSpPr/>
          <p:nvPr/>
        </p:nvSpPr>
        <p:spPr>
          <a:xfrm>
            <a:off x="1104900" y="1946786"/>
            <a:ext cx="4352003" cy="1378793"/>
          </a:xfrm>
          <a:prstGeom prst="wedgeRectCallout">
            <a:avLst>
              <a:gd name="adj1" fmla="val -38703"/>
              <a:gd name="adj2" fmla="val 34083"/>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車半分の距離感から近づいてこない</a:t>
            </a:r>
            <a:r>
              <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 譲ってくれてます</a:t>
            </a:r>
            <a:endParaRPr lang="ja-JP" altLang="en-US" sz="2400"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object 7"/>
          <p:cNvSpPr/>
          <p:nvPr/>
        </p:nvSpPr>
        <p:spPr>
          <a:xfrm>
            <a:off x="1240430" y="4385561"/>
            <a:ext cx="294318" cy="432506"/>
          </a:xfrm>
          <a:prstGeom prst="rect">
            <a:avLst/>
          </a:prstGeom>
          <a:blipFill>
            <a:blip r:embed="rId3" cstate="print"/>
            <a:stretch>
              <a:fillRect/>
            </a:stretch>
          </a:blipFill>
          <a:effectLst>
            <a:glow rad="63500">
              <a:schemeClr val="bg2">
                <a:lumMod val="50000"/>
              </a:schemeClr>
            </a:glow>
          </a:effectLst>
        </p:spPr>
        <p:txBody>
          <a:bodyPr wrap="square" lIns="0" tIns="0" rIns="0" bIns="0" rtlCol="0"/>
          <a:lstStyle/>
          <a:p>
            <a:endParaRPr dirty="0"/>
          </a:p>
        </p:txBody>
      </p:sp>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900" y="3444547"/>
            <a:ext cx="281448" cy="413728"/>
          </a:xfrm>
          <a:prstGeom prst="rect">
            <a:avLst/>
          </a:prstGeom>
          <a:noFill/>
          <a:effectLst>
            <a:glow rad="76200">
              <a:schemeClr val="bg2">
                <a:lumMod val="50000"/>
              </a:schemeClr>
            </a:glow>
          </a:effectLst>
        </p:spPr>
      </p:pic>
      <p:sp>
        <p:nvSpPr>
          <p:cNvPr id="16" name="object 6"/>
          <p:cNvSpPr/>
          <p:nvPr/>
        </p:nvSpPr>
        <p:spPr>
          <a:xfrm>
            <a:off x="1735233" y="5094814"/>
            <a:ext cx="330087" cy="397115"/>
          </a:xfrm>
          <a:prstGeom prst="rect">
            <a:avLst/>
          </a:prstGeom>
          <a:blipFill>
            <a:blip r:embed="rId5" cstate="print"/>
            <a:stretch>
              <a:fillRect/>
            </a:stretch>
          </a:blipFill>
        </p:spPr>
        <p:txBody>
          <a:bodyPr wrap="square" lIns="0" tIns="0" rIns="0" bIns="0" rtlCol="0"/>
          <a:lstStyle/>
          <a:p>
            <a:endParaRPr dirty="0"/>
          </a:p>
        </p:txBody>
      </p:sp>
      <p:sp>
        <p:nvSpPr>
          <p:cNvPr id="18" name="object 5"/>
          <p:cNvSpPr/>
          <p:nvPr/>
        </p:nvSpPr>
        <p:spPr>
          <a:xfrm>
            <a:off x="6301249" y="3425263"/>
            <a:ext cx="1048908" cy="3049389"/>
          </a:xfrm>
          <a:prstGeom prst="rect">
            <a:avLst/>
          </a:prstGeom>
          <a:blipFill>
            <a:blip r:embed="rId2" cstate="print"/>
            <a:stretch>
              <a:fillRect/>
            </a:stretch>
          </a:blipFill>
        </p:spPr>
        <p:txBody>
          <a:bodyPr wrap="square" lIns="0" tIns="0" rIns="0" bIns="0" rtlCol="0"/>
          <a:lstStyle/>
          <a:p>
            <a:endParaRPr dirty="0"/>
          </a:p>
        </p:txBody>
      </p:sp>
      <p:sp>
        <p:nvSpPr>
          <p:cNvPr id="19" name="四角形吹き出し 18"/>
          <p:cNvSpPr/>
          <p:nvPr/>
        </p:nvSpPr>
        <p:spPr>
          <a:xfrm>
            <a:off x="6282813" y="1946786"/>
            <a:ext cx="4783391" cy="1378793"/>
          </a:xfrm>
          <a:prstGeom prst="wedgeRectCallout">
            <a:avLst>
              <a:gd name="adj1" fmla="val -38703"/>
              <a:gd name="adj2" fmla="val 34083"/>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・スピードを落とす気配が無い</a:t>
            </a:r>
            <a:r>
              <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・図の関係まで近づいてきた</a:t>
            </a:r>
            <a:r>
              <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譲る気持ちはありません</a:t>
            </a:r>
            <a:endPar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object 7"/>
          <p:cNvSpPr/>
          <p:nvPr/>
        </p:nvSpPr>
        <p:spPr>
          <a:xfrm>
            <a:off x="6436779" y="4385561"/>
            <a:ext cx="294318" cy="432506"/>
          </a:xfrm>
          <a:prstGeom prst="rect">
            <a:avLst/>
          </a:prstGeom>
          <a:blipFill>
            <a:blip r:embed="rId3" cstate="print"/>
            <a:stretch>
              <a:fillRect/>
            </a:stretch>
          </a:blipFill>
          <a:effectLst>
            <a:glow rad="63500">
              <a:schemeClr val="bg2">
                <a:lumMod val="50000"/>
              </a:schemeClr>
            </a:glow>
          </a:effectLst>
        </p:spPr>
        <p:txBody>
          <a:bodyPr wrap="square" lIns="0" tIns="0" rIns="0" bIns="0" rtlCol="0"/>
          <a:lstStyle/>
          <a:p>
            <a:endParaRPr dirty="0"/>
          </a:p>
        </p:txBody>
      </p:sp>
      <p:pic>
        <p:nvPicPr>
          <p:cNvPr id="21" name="図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1249" y="3444547"/>
            <a:ext cx="281448" cy="413728"/>
          </a:xfrm>
          <a:prstGeom prst="rect">
            <a:avLst/>
          </a:prstGeom>
          <a:noFill/>
          <a:effectLst>
            <a:glow rad="76200">
              <a:schemeClr val="bg2">
                <a:lumMod val="50000"/>
              </a:schemeClr>
            </a:glow>
          </a:effectLst>
        </p:spPr>
      </p:pic>
      <p:sp>
        <p:nvSpPr>
          <p:cNvPr id="22" name="object 6"/>
          <p:cNvSpPr/>
          <p:nvPr/>
        </p:nvSpPr>
        <p:spPr>
          <a:xfrm>
            <a:off x="6931582" y="4873593"/>
            <a:ext cx="330087" cy="397115"/>
          </a:xfrm>
          <a:prstGeom prst="rect">
            <a:avLst/>
          </a:prstGeom>
          <a:blipFill>
            <a:blip r:embed="rId5" cstate="print"/>
            <a:stretch>
              <a:fillRect/>
            </a:stretch>
          </a:blipFill>
        </p:spPr>
        <p:txBody>
          <a:bodyPr wrap="square" lIns="0" tIns="0" rIns="0" bIns="0" rtlCol="0"/>
          <a:lstStyle/>
          <a:p>
            <a:endParaRPr dirty="0"/>
          </a:p>
        </p:txBody>
      </p:sp>
      <p:sp>
        <p:nvSpPr>
          <p:cNvPr id="23" name="テキスト ボックス 22"/>
          <p:cNvSpPr txBox="1"/>
          <p:nvPr/>
        </p:nvSpPr>
        <p:spPr>
          <a:xfrm>
            <a:off x="675836" y="3411358"/>
            <a:ext cx="429064" cy="461665"/>
          </a:xfrm>
          <a:prstGeom prst="rect">
            <a:avLst/>
          </a:prstGeom>
          <a:solidFill>
            <a:srgbClr val="FFFF00"/>
          </a:solidFill>
        </p:spPr>
        <p:txBody>
          <a:bodyPr wrap="square" rtlCol="0">
            <a:spAutoFit/>
          </a:bodyPr>
          <a:lstStyle/>
          <a:p>
            <a:r>
              <a:rPr lang="ja-JP" altLang="en-US" sz="2400" b="1" dirty="0" smtClean="0">
                <a:latin typeface="Mgen+ 2cp light" panose="020B0403020203020207" pitchFamily="50" charset="-128"/>
                <a:ea typeface="Mgen+ 2cp light" panose="020B0403020203020207" pitchFamily="50" charset="-128"/>
                <a:cs typeface="Mgen+ 2cp light" panose="020B0403020203020207" pitchFamily="50" charset="-128"/>
              </a:rPr>
              <a:t>停</a:t>
            </a:r>
            <a:endParaRPr lang="ja-JP" altLang="en-US" sz="2400" b="1" dirty="0">
              <a:latin typeface="Mgen+ 2cp light" panose="020B0403020203020207" pitchFamily="50" charset="-128"/>
              <a:ea typeface="Mgen+ 2cp light" panose="020B0403020203020207" pitchFamily="50" charset="-128"/>
              <a:cs typeface="Mgen+ 2cp light" panose="020B0403020203020207" pitchFamily="50" charset="-128"/>
            </a:endParaRPr>
          </a:p>
        </p:txBody>
      </p:sp>
      <p:sp>
        <p:nvSpPr>
          <p:cNvPr id="24" name="テキスト ボックス 23"/>
          <p:cNvSpPr txBox="1"/>
          <p:nvPr/>
        </p:nvSpPr>
        <p:spPr>
          <a:xfrm>
            <a:off x="5872185" y="3411326"/>
            <a:ext cx="429064" cy="461665"/>
          </a:xfrm>
          <a:prstGeom prst="rect">
            <a:avLst/>
          </a:prstGeom>
          <a:solidFill>
            <a:srgbClr val="FFFF00"/>
          </a:solidFill>
        </p:spPr>
        <p:txBody>
          <a:bodyPr wrap="square" rtlCol="0">
            <a:spAutoFit/>
          </a:bodyPr>
          <a:lstStyle/>
          <a:p>
            <a:r>
              <a:rPr lang="ja-JP" altLang="en-US" sz="2400" b="1" dirty="0" smtClean="0">
                <a:latin typeface="Mgen+ 2cp light" panose="020B0403020203020207" pitchFamily="50" charset="-128"/>
                <a:ea typeface="Mgen+ 2cp light" panose="020B0403020203020207" pitchFamily="50" charset="-128"/>
                <a:cs typeface="Mgen+ 2cp light" panose="020B0403020203020207" pitchFamily="50" charset="-128"/>
              </a:rPr>
              <a:t>停</a:t>
            </a:r>
            <a:endParaRPr lang="ja-JP" altLang="en-US" sz="2400" b="1" dirty="0">
              <a:latin typeface="Mgen+ 2cp light" panose="020B0403020203020207" pitchFamily="50" charset="-128"/>
              <a:ea typeface="Mgen+ 2cp light" panose="020B0403020203020207" pitchFamily="50" charset="-128"/>
              <a:cs typeface="Mgen+ 2cp light" panose="020B0403020203020207" pitchFamily="50" charset="-128"/>
            </a:endParaRPr>
          </a:p>
        </p:txBody>
      </p:sp>
    </p:spTree>
    <p:extLst>
      <p:ext uri="{BB962C8B-B14F-4D97-AF65-F5344CB8AC3E}">
        <p14:creationId xmlns:p14="http://schemas.microsoft.com/office/powerpoint/2010/main" val="422030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車線変更</a:t>
            </a: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～三車線での注意点～</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フローチャート: 代替処理 23"/>
          <p:cNvSpPr/>
          <p:nvPr/>
        </p:nvSpPr>
        <p:spPr>
          <a:xfrm>
            <a:off x="1145034" y="2615966"/>
            <a:ext cx="6679321" cy="2913335"/>
          </a:xfrm>
          <a:prstGeom prst="flowChartAlternateProcess">
            <a:avLst/>
          </a:prstGeom>
          <a:solidFill>
            <a:schemeClr val="bg1">
              <a:alpha val="20000"/>
            </a:schemeClr>
          </a:solidFill>
          <a:ln w="25400">
            <a:solidFill>
              <a:srgbClr val="00B0F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三車線以上での車線変更時に気を付けるポイント</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①真ん中車線の車を警戒</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②その後ろ</a:t>
            </a:r>
            <a:r>
              <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左車線</a:t>
            </a:r>
            <a:r>
              <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の車も警戒</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③左車線の車が真ん中車線に来てもいいようにスペースを確保しながら真ん中車線に移る</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object 11"/>
          <p:cNvSpPr/>
          <p:nvPr/>
        </p:nvSpPr>
        <p:spPr>
          <a:xfrm>
            <a:off x="8023261" y="1822767"/>
            <a:ext cx="2386202" cy="4499736"/>
          </a:xfrm>
          <a:prstGeom prst="rect">
            <a:avLst/>
          </a:prstGeom>
          <a:blipFill>
            <a:blip r:embed="rId2" cstate="print"/>
            <a:stretch>
              <a:fillRect/>
            </a:stretch>
          </a:blipFill>
        </p:spPr>
        <p:txBody>
          <a:bodyPr wrap="square" lIns="0" tIns="0" rIns="0" bIns="0" rtlCol="0"/>
          <a:lstStyle/>
          <a:p>
            <a:endParaRPr/>
          </a:p>
        </p:txBody>
      </p:sp>
      <p:sp>
        <p:nvSpPr>
          <p:cNvPr id="8" name="object 12"/>
          <p:cNvSpPr/>
          <p:nvPr/>
        </p:nvSpPr>
        <p:spPr>
          <a:xfrm>
            <a:off x="9701202" y="2921710"/>
            <a:ext cx="681101" cy="998918"/>
          </a:xfrm>
          <a:prstGeom prst="rect">
            <a:avLst/>
          </a:prstGeom>
          <a:blipFill>
            <a:blip r:embed="rId3" cstate="print"/>
            <a:stretch>
              <a:fillRect/>
            </a:stretch>
          </a:blipFill>
        </p:spPr>
        <p:txBody>
          <a:bodyPr wrap="square" lIns="0" tIns="0" rIns="0" bIns="0" rtlCol="0"/>
          <a:lstStyle/>
          <a:p>
            <a:endParaRPr/>
          </a:p>
        </p:txBody>
      </p:sp>
      <p:sp>
        <p:nvSpPr>
          <p:cNvPr id="9" name="object 14"/>
          <p:cNvSpPr/>
          <p:nvPr/>
        </p:nvSpPr>
        <p:spPr>
          <a:xfrm>
            <a:off x="8041907" y="3311445"/>
            <a:ext cx="1766904" cy="3011058"/>
          </a:xfrm>
          <a:custGeom>
            <a:avLst/>
            <a:gdLst/>
            <a:ahLst/>
            <a:cxnLst/>
            <a:rect l="l" t="t" r="r" b="b"/>
            <a:pathLst>
              <a:path w="960120" h="3087370">
                <a:moveTo>
                  <a:pt x="959612" y="0"/>
                </a:moveTo>
                <a:lnTo>
                  <a:pt x="0" y="106045"/>
                </a:lnTo>
                <a:lnTo>
                  <a:pt x="0" y="3050133"/>
                </a:lnTo>
                <a:lnTo>
                  <a:pt x="66929" y="3087179"/>
                </a:lnTo>
                <a:lnTo>
                  <a:pt x="959612" y="0"/>
                </a:lnTo>
                <a:close/>
              </a:path>
            </a:pathLst>
          </a:custGeom>
          <a:solidFill>
            <a:srgbClr val="0D0D0D">
              <a:alpha val="30195"/>
            </a:srgbClr>
          </a:solidFill>
        </p:spPr>
        <p:txBody>
          <a:bodyPr wrap="square" lIns="0" tIns="0" rIns="0" bIns="0" rtlCol="0"/>
          <a:lstStyle/>
          <a:p>
            <a:endParaRPr/>
          </a:p>
        </p:txBody>
      </p:sp>
      <p:sp>
        <p:nvSpPr>
          <p:cNvPr id="10" name="object 13"/>
          <p:cNvSpPr/>
          <p:nvPr/>
        </p:nvSpPr>
        <p:spPr>
          <a:xfrm>
            <a:off x="8925359" y="3947541"/>
            <a:ext cx="644055" cy="893470"/>
          </a:xfrm>
          <a:prstGeom prst="rect">
            <a:avLst/>
          </a:prstGeom>
          <a:blipFill>
            <a:blip r:embed="rId4" cstate="print"/>
            <a:stretch>
              <a:fillRect/>
            </a:stretch>
          </a:blipFill>
        </p:spPr>
        <p:txBody>
          <a:bodyPr wrap="square" lIns="0" tIns="0" rIns="0" bIns="0" rtlCol="0"/>
          <a:lstStyle/>
          <a:p>
            <a:endParaRPr/>
          </a:p>
        </p:txBody>
      </p:sp>
      <p:sp>
        <p:nvSpPr>
          <p:cNvPr id="11" name="object 13"/>
          <p:cNvSpPr/>
          <p:nvPr/>
        </p:nvSpPr>
        <p:spPr>
          <a:xfrm>
            <a:off x="8155709" y="5247483"/>
            <a:ext cx="644055" cy="893470"/>
          </a:xfrm>
          <a:prstGeom prst="rect">
            <a:avLst/>
          </a:prstGeom>
          <a:blipFill>
            <a:blip r:embed="rId4" cstate="print"/>
            <a:stretch>
              <a:fillRect/>
            </a:stretch>
          </a:blipFill>
        </p:spPr>
        <p:txBody>
          <a:bodyPr wrap="square" lIns="0" tIns="0" rIns="0" bIns="0" rtlCol="0"/>
          <a:lstStyle/>
          <a:p>
            <a:endParaRPr/>
          </a:p>
        </p:txBody>
      </p:sp>
      <p:sp>
        <p:nvSpPr>
          <p:cNvPr id="12" name="object 15"/>
          <p:cNvSpPr/>
          <p:nvPr/>
        </p:nvSpPr>
        <p:spPr>
          <a:xfrm rot="20525801">
            <a:off x="9454361" y="2505139"/>
            <a:ext cx="303530" cy="379095"/>
          </a:xfrm>
          <a:custGeom>
            <a:avLst/>
            <a:gdLst/>
            <a:ahLst/>
            <a:cxnLst/>
            <a:rect l="l" t="t" r="r" b="b"/>
            <a:pathLst>
              <a:path w="303530" h="379095">
                <a:moveTo>
                  <a:pt x="202755" y="169799"/>
                </a:moveTo>
                <a:lnTo>
                  <a:pt x="106680" y="169799"/>
                </a:lnTo>
                <a:lnTo>
                  <a:pt x="162051" y="378968"/>
                </a:lnTo>
                <a:lnTo>
                  <a:pt x="251841" y="355219"/>
                </a:lnTo>
                <a:lnTo>
                  <a:pt x="202755" y="169799"/>
                </a:lnTo>
                <a:close/>
              </a:path>
              <a:path w="303530" h="379095">
                <a:moveTo>
                  <a:pt x="109727" y="0"/>
                </a:moveTo>
                <a:lnTo>
                  <a:pt x="0" y="198120"/>
                </a:lnTo>
                <a:lnTo>
                  <a:pt x="106680" y="169799"/>
                </a:lnTo>
                <a:lnTo>
                  <a:pt x="202755" y="169799"/>
                </a:lnTo>
                <a:lnTo>
                  <a:pt x="196469" y="146050"/>
                </a:lnTo>
                <a:lnTo>
                  <a:pt x="303149" y="117728"/>
                </a:lnTo>
                <a:lnTo>
                  <a:pt x="109727" y="0"/>
                </a:lnTo>
                <a:close/>
              </a:path>
            </a:pathLst>
          </a:custGeom>
          <a:solidFill>
            <a:srgbClr val="0000FF"/>
          </a:solidFill>
        </p:spPr>
        <p:txBody>
          <a:bodyPr wrap="square" lIns="0" tIns="0" rIns="0" bIns="0" rtlCol="0"/>
          <a:lstStyle/>
          <a:p>
            <a:endParaRPr/>
          </a:p>
        </p:txBody>
      </p:sp>
      <p:sp>
        <p:nvSpPr>
          <p:cNvPr id="14" name="object 14"/>
          <p:cNvSpPr/>
          <p:nvPr/>
        </p:nvSpPr>
        <p:spPr>
          <a:xfrm>
            <a:off x="8320891" y="4442323"/>
            <a:ext cx="313690" cy="379730"/>
          </a:xfrm>
          <a:custGeom>
            <a:avLst/>
            <a:gdLst/>
            <a:ahLst/>
            <a:cxnLst/>
            <a:rect l="l" t="t" r="r" b="b"/>
            <a:pathLst>
              <a:path w="313689" h="379729">
                <a:moveTo>
                  <a:pt x="313690" y="163322"/>
                </a:moveTo>
                <a:lnTo>
                  <a:pt x="203200" y="163322"/>
                </a:lnTo>
                <a:lnTo>
                  <a:pt x="203200" y="379730"/>
                </a:lnTo>
                <a:lnTo>
                  <a:pt x="110490" y="379730"/>
                </a:lnTo>
                <a:lnTo>
                  <a:pt x="110490" y="163322"/>
                </a:lnTo>
                <a:lnTo>
                  <a:pt x="0" y="163322"/>
                </a:lnTo>
                <a:lnTo>
                  <a:pt x="156845" y="0"/>
                </a:lnTo>
                <a:lnTo>
                  <a:pt x="313690" y="163322"/>
                </a:lnTo>
                <a:close/>
              </a:path>
            </a:pathLst>
          </a:custGeom>
          <a:solidFill>
            <a:srgbClr val="FF0000"/>
          </a:solidFill>
          <a:ln w="12700">
            <a:solidFill>
              <a:srgbClr val="FF0000"/>
            </a:solidFill>
          </a:ln>
        </p:spPr>
        <p:txBody>
          <a:bodyPr wrap="square" lIns="0" tIns="0" rIns="0" bIns="0" rtlCol="0"/>
          <a:lstStyle/>
          <a:p>
            <a:endParaRPr>
              <a:solidFill>
                <a:srgbClr val="FF0000"/>
              </a:solidFill>
            </a:endParaRPr>
          </a:p>
        </p:txBody>
      </p:sp>
      <p:sp>
        <p:nvSpPr>
          <p:cNvPr id="15" name="object 14"/>
          <p:cNvSpPr/>
          <p:nvPr/>
        </p:nvSpPr>
        <p:spPr>
          <a:xfrm rot="3153978">
            <a:off x="8566991" y="3231304"/>
            <a:ext cx="313690" cy="379730"/>
          </a:xfrm>
          <a:custGeom>
            <a:avLst/>
            <a:gdLst/>
            <a:ahLst/>
            <a:cxnLst/>
            <a:rect l="l" t="t" r="r" b="b"/>
            <a:pathLst>
              <a:path w="313689" h="379729">
                <a:moveTo>
                  <a:pt x="313690" y="163322"/>
                </a:moveTo>
                <a:lnTo>
                  <a:pt x="203200" y="163322"/>
                </a:lnTo>
                <a:lnTo>
                  <a:pt x="203200" y="379730"/>
                </a:lnTo>
                <a:lnTo>
                  <a:pt x="110490" y="379730"/>
                </a:lnTo>
                <a:lnTo>
                  <a:pt x="110490" y="163322"/>
                </a:lnTo>
                <a:lnTo>
                  <a:pt x="0" y="163322"/>
                </a:lnTo>
                <a:lnTo>
                  <a:pt x="156845" y="0"/>
                </a:lnTo>
                <a:lnTo>
                  <a:pt x="313690" y="163322"/>
                </a:lnTo>
                <a:close/>
              </a:path>
            </a:pathLst>
          </a:custGeom>
          <a:solidFill>
            <a:srgbClr val="FF0000"/>
          </a:solidFill>
          <a:ln w="12700">
            <a:solidFill>
              <a:srgbClr val="FF0000"/>
            </a:solidFill>
          </a:ln>
        </p:spPr>
        <p:txBody>
          <a:bodyPr wrap="square" lIns="0" tIns="0" rIns="0" bIns="0" rtlCol="0"/>
          <a:lstStyle/>
          <a:p>
            <a:endParaRPr>
              <a:solidFill>
                <a:srgbClr val="FF0000"/>
              </a:solidFill>
            </a:endParaRPr>
          </a:p>
        </p:txBody>
      </p:sp>
      <p:graphicFrame>
        <p:nvGraphicFramePr>
          <p:cNvPr id="13" name="図表 12"/>
          <p:cNvGraphicFramePr/>
          <p:nvPr>
            <p:extLst>
              <p:ext uri="{D42A27DB-BD31-4B8C-83A1-F6EECF244321}">
                <p14:modId xmlns:p14="http://schemas.microsoft.com/office/powerpoint/2010/main" val="1101046164"/>
              </p:ext>
            </p:extLst>
          </p:nvPr>
        </p:nvGraphicFramePr>
        <p:xfrm>
          <a:off x="10954774" y="5603927"/>
          <a:ext cx="947174" cy="9397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2006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36072" y="0"/>
            <a:ext cx="9980682" cy="1096962"/>
          </a:xfrm>
        </p:spPr>
        <p:txBody>
          <a:bodyPr>
            <a:normAutofit/>
          </a:bodyPr>
          <a:lstStyle/>
          <a:p>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かんたん車線変更</a:t>
            </a: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～左に車線変更～</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object 6"/>
          <p:cNvSpPr/>
          <p:nvPr/>
        </p:nvSpPr>
        <p:spPr>
          <a:xfrm>
            <a:off x="1447946" y="1819046"/>
            <a:ext cx="2385695" cy="4499228"/>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300435" y="5326608"/>
            <a:ext cx="680719" cy="99828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435501" y="4407128"/>
            <a:ext cx="643890" cy="893444"/>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045888" y="3680231"/>
            <a:ext cx="920673" cy="1143330"/>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581615" y="1923579"/>
            <a:ext cx="680719" cy="998283"/>
          </a:xfrm>
          <a:prstGeom prst="rect">
            <a:avLst/>
          </a:prstGeom>
          <a:blipFill>
            <a:blip r:embed="rId3" cstate="print"/>
            <a:stretch>
              <a:fillRect/>
            </a:stretch>
          </a:blipFill>
        </p:spPr>
        <p:txBody>
          <a:bodyPr wrap="square" lIns="0" tIns="0" rIns="0" bIns="0" rtlCol="0"/>
          <a:lstStyle/>
          <a:p>
            <a:endParaRPr/>
          </a:p>
        </p:txBody>
      </p:sp>
      <p:sp>
        <p:nvSpPr>
          <p:cNvPr id="12" name="object 12"/>
          <p:cNvSpPr txBox="1"/>
          <p:nvPr/>
        </p:nvSpPr>
        <p:spPr>
          <a:xfrm>
            <a:off x="4693461" y="1920309"/>
            <a:ext cx="6216994" cy="3737305"/>
          </a:xfrm>
          <a:prstGeom prst="rect">
            <a:avLst/>
          </a:prstGeom>
          <a:solidFill>
            <a:schemeClr val="bg1"/>
          </a:solidFill>
          <a:ln w="28575">
            <a:solidFill>
              <a:srgbClr val="00B0F0"/>
            </a:solidFill>
          </a:ln>
        </p:spPr>
        <p:txBody>
          <a:bodyPr vert="horz" wrap="square" lIns="0" tIns="147955" rIns="0" bIns="0" rtlCol="0" anchor="ctr">
            <a:spAutoFit/>
          </a:bodyPr>
          <a:lstStyle/>
          <a:p>
            <a:pPr marL="93980" marR="3175">
              <a:lnSpc>
                <a:spcPct val="100000"/>
              </a:lnSpc>
              <a:spcBef>
                <a:spcPts val="1165"/>
              </a:spcBef>
            </a:pPr>
            <a:r>
              <a:rPr sz="1600" spc="5" dirty="0">
                <a:latin typeface="メイリオ" panose="020B0604030504040204" pitchFamily="50" charset="-128"/>
                <a:ea typeface="メイリオ" panose="020B0604030504040204" pitchFamily="50" charset="-128"/>
                <a:cs typeface="メイリオ" panose="020B0604030504040204" pitchFamily="50" charset="-128"/>
              </a:rPr>
              <a:t>左に車線変更をしたい時、</a:t>
            </a:r>
            <a:r>
              <a:rPr sz="1600" spc="5"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停車車両</a:t>
            </a:r>
            <a:r>
              <a:rPr sz="1600" spc="5" dirty="0">
                <a:latin typeface="メイリオ" panose="020B0604030504040204" pitchFamily="50" charset="-128"/>
                <a:ea typeface="メイリオ" panose="020B0604030504040204" pitchFamily="50" charset="-128"/>
                <a:cs typeface="メイリオ" panose="020B0604030504040204" pitchFamily="50" charset="-128"/>
              </a:rPr>
              <a:t>がいれ</a:t>
            </a:r>
            <a:r>
              <a:rPr sz="1600" spc="10" dirty="0">
                <a:latin typeface="メイリオ" panose="020B0604030504040204" pitchFamily="50" charset="-128"/>
                <a:ea typeface="メイリオ" panose="020B0604030504040204" pitchFamily="50" charset="-128"/>
                <a:cs typeface="メイリオ" panose="020B0604030504040204" pitchFamily="50" charset="-128"/>
              </a:rPr>
              <a:t>ば</a:t>
            </a:r>
            <a:r>
              <a:rPr sz="1600" spc="5" dirty="0">
                <a:latin typeface="メイリオ" panose="020B0604030504040204" pitchFamily="50" charset="-128"/>
                <a:ea typeface="メイリオ" panose="020B0604030504040204" pitchFamily="50" charset="-128"/>
                <a:cs typeface="メイリオ" panose="020B0604030504040204" pitchFamily="50" charset="-128"/>
              </a:rPr>
              <a:t>、</a:t>
            </a:r>
            <a:r>
              <a:rPr sz="1600" spc="5" dirty="0" smtClean="0">
                <a:latin typeface="メイリオ" panose="020B0604030504040204" pitchFamily="50" charset="-128"/>
                <a:ea typeface="メイリオ" panose="020B0604030504040204" pitchFamily="50" charset="-128"/>
                <a:cs typeface="メイリオ" panose="020B0604030504040204" pitchFamily="50" charset="-128"/>
              </a:rPr>
              <a:t>しめたもの</a:t>
            </a:r>
            <a:r>
              <a:rPr sz="1600" spc="-5" dirty="0" smtClean="0">
                <a:latin typeface="メイリオ" panose="020B0604030504040204" pitchFamily="50" charset="-128"/>
                <a:ea typeface="メイリオ" panose="020B0604030504040204" pitchFamily="50" charset="-128"/>
                <a:cs typeface="メイリオ" panose="020B0604030504040204" pitchFamily="50" charset="-128"/>
              </a:rPr>
              <a:t>で</a:t>
            </a:r>
            <a:r>
              <a:rPr sz="1600" spc="5" dirty="0" smtClean="0">
                <a:latin typeface="メイリオ" panose="020B0604030504040204" pitchFamily="50" charset="-128"/>
                <a:ea typeface="メイリオ" panose="020B0604030504040204" pitchFamily="50" charset="-128"/>
                <a:cs typeface="メイリオ" panose="020B0604030504040204" pitchFamily="50" charset="-128"/>
              </a:rPr>
              <a:t>す。</a:t>
            </a:r>
            <a:endParaRPr lang="en-US" sz="1600" spc="5" dirty="0" smtClean="0">
              <a:latin typeface="メイリオ" panose="020B0604030504040204" pitchFamily="50" charset="-128"/>
              <a:ea typeface="メイリオ" panose="020B0604030504040204" pitchFamily="50" charset="-128"/>
              <a:cs typeface="メイリオ" panose="020B0604030504040204" pitchFamily="50" charset="-128"/>
            </a:endParaRPr>
          </a:p>
          <a:p>
            <a:pPr marL="93980">
              <a:lnSpc>
                <a:spcPct val="187500"/>
              </a:lnSpc>
            </a:pPr>
            <a:r>
              <a:rPr sz="1600" spc="5" dirty="0" smtClean="0">
                <a:latin typeface="メイリオ" panose="020B0604030504040204" pitchFamily="50" charset="-128"/>
                <a:ea typeface="メイリオ" panose="020B0604030504040204" pitchFamily="50" charset="-128"/>
                <a:cs typeface="メイリオ" panose="020B0604030504040204" pitchFamily="50" charset="-128"/>
              </a:rPr>
              <a:t>図の様なルートを通る事により</a:t>
            </a:r>
            <a:r>
              <a:rPr sz="1600" spc="5" dirty="0">
                <a:latin typeface="メイリオ" panose="020B0604030504040204" pitchFamily="50" charset="-128"/>
                <a:ea typeface="メイリオ" panose="020B0604030504040204" pitchFamily="50" charset="-128"/>
                <a:cs typeface="メイリオ" panose="020B0604030504040204" pitchFamily="50" charset="-128"/>
              </a:rPr>
              <a:t>、</a:t>
            </a:r>
            <a:r>
              <a:rPr sz="1600" spc="5"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物理的</a:t>
            </a:r>
            <a:r>
              <a:rPr sz="1600" spc="1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に</a:t>
            </a:r>
            <a:r>
              <a:rPr sz="1600" spc="5"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、後続車両は自分 を追い越すこ</a:t>
            </a:r>
            <a:r>
              <a:rPr sz="1600" spc="-5"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と</a:t>
            </a:r>
            <a:r>
              <a:rPr sz="1600" spc="5"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が出来ません</a:t>
            </a:r>
            <a:r>
              <a:rPr sz="1600" spc="-765"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a:t>
            </a:r>
            <a:r>
              <a:rPr sz="1600" spc="-5"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安</a:t>
            </a:r>
            <a:r>
              <a:rPr sz="1600" spc="5"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心し</a:t>
            </a:r>
            <a:r>
              <a:rPr sz="1600" spc="2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て</a:t>
            </a:r>
            <a:r>
              <a:rPr sz="1600" spc="5"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車線変</a:t>
            </a:r>
            <a:r>
              <a:rPr sz="1600" spc="-5"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更</a:t>
            </a:r>
            <a:r>
              <a:rPr sz="1600" spc="5"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を行えます。</a:t>
            </a:r>
            <a:endParaRPr sz="1600" dirty="0">
              <a:latin typeface="メイリオ" panose="020B0604030504040204" pitchFamily="50" charset="-128"/>
              <a:ea typeface="メイリオ" panose="020B0604030504040204" pitchFamily="50" charset="-128"/>
              <a:cs typeface="メイリオ" panose="020B0604030504040204" pitchFamily="50" charset="-128"/>
            </a:endParaRPr>
          </a:p>
          <a:p>
            <a:pPr marR="3175">
              <a:lnSpc>
                <a:spcPct val="100000"/>
              </a:lnSpc>
            </a:pPr>
            <a:endParaRPr sz="1600" dirty="0">
              <a:latin typeface="メイリオ" panose="020B0604030504040204" pitchFamily="50" charset="-128"/>
              <a:ea typeface="メイリオ" panose="020B0604030504040204" pitchFamily="50" charset="-128"/>
              <a:cs typeface="メイリオ" panose="020B0604030504040204" pitchFamily="50" charset="-128"/>
            </a:endParaRPr>
          </a:p>
          <a:p>
            <a:pPr marR="3175">
              <a:lnSpc>
                <a:spcPct val="100000"/>
              </a:lnSpc>
              <a:spcBef>
                <a:spcPts val="35"/>
              </a:spcBef>
            </a:pPr>
            <a:endParaRPr sz="1600" dirty="0">
              <a:latin typeface="メイリオ" panose="020B0604030504040204" pitchFamily="50" charset="-128"/>
              <a:ea typeface="メイリオ" panose="020B0604030504040204" pitchFamily="50" charset="-128"/>
              <a:cs typeface="メイリオ" panose="020B0604030504040204" pitchFamily="50" charset="-128"/>
            </a:endParaRPr>
          </a:p>
          <a:p>
            <a:pPr marL="93980" marR="94615">
              <a:lnSpc>
                <a:spcPct val="187500"/>
              </a:lnSpc>
            </a:pPr>
            <a:r>
              <a:rPr sz="1600" spc="5"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※）ワンテンポ遅れると車線変更扱いになってしま</a:t>
            </a:r>
            <a:r>
              <a:rPr sz="1600" spc="1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い</a:t>
            </a:r>
            <a:r>
              <a:rPr sz="1600" spc="5"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、状況 が難しくなり</a:t>
            </a:r>
            <a:r>
              <a:rPr sz="1600" spc="-5"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ま</a:t>
            </a:r>
            <a:r>
              <a:rPr sz="1600" spc="5"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す</a:t>
            </a:r>
            <a:r>
              <a:rPr sz="1600" spc="-5"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endParaRPr sz="1600" dirty="0">
              <a:latin typeface="メイリオ" panose="020B0604030504040204" pitchFamily="50" charset="-128"/>
              <a:ea typeface="メイリオ" panose="020B0604030504040204" pitchFamily="50" charset="-128"/>
              <a:cs typeface="メイリオ" panose="020B0604030504040204" pitchFamily="50" charset="-128"/>
            </a:endParaRPr>
          </a:p>
          <a:p>
            <a:pPr marR="3175">
              <a:lnSpc>
                <a:spcPct val="100000"/>
              </a:lnSpc>
            </a:pPr>
            <a:endParaRPr sz="1600" dirty="0">
              <a:latin typeface="メイリオ" panose="020B0604030504040204" pitchFamily="50" charset="-128"/>
              <a:ea typeface="メイリオ" panose="020B0604030504040204" pitchFamily="50" charset="-128"/>
              <a:cs typeface="メイリオ" panose="020B0604030504040204" pitchFamily="50" charset="-128"/>
            </a:endParaRPr>
          </a:p>
          <a:p>
            <a:pPr marR="3175">
              <a:lnSpc>
                <a:spcPct val="100000"/>
              </a:lnSpc>
            </a:pPr>
            <a:endParaRPr sz="1600" dirty="0">
              <a:latin typeface="メイリオ" panose="020B0604030504040204" pitchFamily="50" charset="-128"/>
              <a:ea typeface="メイリオ" panose="020B0604030504040204" pitchFamily="50" charset="-128"/>
              <a:cs typeface="メイリオ" panose="020B0604030504040204" pitchFamily="50" charset="-128"/>
            </a:endParaRPr>
          </a:p>
          <a:p>
            <a:pPr marR="3175">
              <a:lnSpc>
                <a:spcPct val="100000"/>
              </a:lnSpc>
              <a:spcBef>
                <a:spcPts val="50"/>
              </a:spcBef>
            </a:pPr>
            <a:endParaRPr sz="1600" dirty="0">
              <a:latin typeface="メイリオ" panose="020B0604030504040204" pitchFamily="50" charset="-128"/>
              <a:ea typeface="メイリオ" panose="020B0604030504040204" pitchFamily="50" charset="-128"/>
              <a:cs typeface="メイリオ" panose="020B0604030504040204" pitchFamily="50" charset="-128"/>
            </a:endParaRPr>
          </a:p>
          <a:p>
            <a:pPr marL="93980" marR="3175">
              <a:lnSpc>
                <a:spcPct val="100000"/>
              </a:lnSpc>
              <a:spcBef>
                <a:spcPts val="5"/>
              </a:spcBef>
            </a:pPr>
            <a:r>
              <a:rPr sz="1600" spc="5"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sz="1600" spc="5"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オートバ</a:t>
            </a:r>
            <a:r>
              <a:rPr sz="1600" spc="-5"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イ</a:t>
            </a:r>
            <a:r>
              <a:rPr sz="1600" spc="5"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600" spc="5"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すり</a:t>
            </a:r>
            <a:r>
              <a:rPr sz="1600" spc="5"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抜けだ</a:t>
            </a:r>
            <a:r>
              <a:rPr sz="1600" spc="-5"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け</a:t>
            </a:r>
            <a:r>
              <a:rPr sz="1600" spc="5"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は注</a:t>
            </a:r>
            <a:r>
              <a:rPr sz="1600" spc="1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意</a:t>
            </a:r>
            <a:r>
              <a:rPr sz="1600" spc="5"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しまし</a:t>
            </a:r>
            <a:r>
              <a:rPr sz="1600" spc="-5"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ょう</a:t>
            </a:r>
            <a:endParaRPr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object 13"/>
          <p:cNvSpPr/>
          <p:nvPr/>
        </p:nvSpPr>
        <p:spPr>
          <a:xfrm>
            <a:off x="2483949" y="4918303"/>
            <a:ext cx="313690" cy="379730"/>
          </a:xfrm>
          <a:custGeom>
            <a:avLst/>
            <a:gdLst/>
            <a:ahLst/>
            <a:cxnLst/>
            <a:rect l="l" t="t" r="r" b="b"/>
            <a:pathLst>
              <a:path w="313689" h="379729">
                <a:moveTo>
                  <a:pt x="203200" y="163322"/>
                </a:moveTo>
                <a:lnTo>
                  <a:pt x="110490" y="163322"/>
                </a:lnTo>
                <a:lnTo>
                  <a:pt x="110490" y="379730"/>
                </a:lnTo>
                <a:lnTo>
                  <a:pt x="203200" y="379730"/>
                </a:lnTo>
                <a:lnTo>
                  <a:pt x="203200" y="163322"/>
                </a:lnTo>
                <a:close/>
              </a:path>
              <a:path w="313689" h="379729">
                <a:moveTo>
                  <a:pt x="156845" y="0"/>
                </a:moveTo>
                <a:lnTo>
                  <a:pt x="0" y="163322"/>
                </a:lnTo>
                <a:lnTo>
                  <a:pt x="313690" y="163322"/>
                </a:lnTo>
                <a:lnTo>
                  <a:pt x="156845" y="0"/>
                </a:lnTo>
                <a:close/>
              </a:path>
            </a:pathLst>
          </a:custGeom>
          <a:solidFill>
            <a:srgbClr val="0000FF"/>
          </a:solidFill>
        </p:spPr>
        <p:txBody>
          <a:bodyPr wrap="square" lIns="0" tIns="0" rIns="0" bIns="0" rtlCol="0"/>
          <a:lstStyle/>
          <a:p>
            <a:endParaRPr/>
          </a:p>
        </p:txBody>
      </p:sp>
      <p:sp>
        <p:nvSpPr>
          <p:cNvPr id="14" name="object 14"/>
          <p:cNvSpPr/>
          <p:nvPr/>
        </p:nvSpPr>
        <p:spPr>
          <a:xfrm>
            <a:off x="2483949" y="4918303"/>
            <a:ext cx="313690" cy="379730"/>
          </a:xfrm>
          <a:custGeom>
            <a:avLst/>
            <a:gdLst/>
            <a:ahLst/>
            <a:cxnLst/>
            <a:rect l="l" t="t" r="r" b="b"/>
            <a:pathLst>
              <a:path w="313689" h="379729">
                <a:moveTo>
                  <a:pt x="313690" y="163322"/>
                </a:moveTo>
                <a:lnTo>
                  <a:pt x="203200" y="163322"/>
                </a:lnTo>
                <a:lnTo>
                  <a:pt x="203200" y="379730"/>
                </a:lnTo>
                <a:lnTo>
                  <a:pt x="110490" y="379730"/>
                </a:lnTo>
                <a:lnTo>
                  <a:pt x="110490" y="163322"/>
                </a:lnTo>
                <a:lnTo>
                  <a:pt x="0" y="163322"/>
                </a:lnTo>
                <a:lnTo>
                  <a:pt x="156845" y="0"/>
                </a:lnTo>
                <a:lnTo>
                  <a:pt x="313690" y="163322"/>
                </a:lnTo>
                <a:close/>
              </a:path>
            </a:pathLst>
          </a:custGeom>
          <a:ln w="12700">
            <a:solidFill>
              <a:srgbClr val="FFFF00"/>
            </a:solidFill>
          </a:ln>
        </p:spPr>
        <p:txBody>
          <a:bodyPr wrap="square" lIns="0" tIns="0" rIns="0" bIns="0" rtlCol="0"/>
          <a:lstStyle/>
          <a:p>
            <a:endParaRPr/>
          </a:p>
        </p:txBody>
      </p:sp>
      <p:sp>
        <p:nvSpPr>
          <p:cNvPr id="15" name="object 15"/>
          <p:cNvSpPr/>
          <p:nvPr/>
        </p:nvSpPr>
        <p:spPr>
          <a:xfrm>
            <a:off x="2151590" y="3400653"/>
            <a:ext cx="303530" cy="379095"/>
          </a:xfrm>
          <a:custGeom>
            <a:avLst/>
            <a:gdLst/>
            <a:ahLst/>
            <a:cxnLst/>
            <a:rect l="l" t="t" r="r" b="b"/>
            <a:pathLst>
              <a:path w="303530" h="379095">
                <a:moveTo>
                  <a:pt x="202755" y="169799"/>
                </a:moveTo>
                <a:lnTo>
                  <a:pt x="106680" y="169799"/>
                </a:lnTo>
                <a:lnTo>
                  <a:pt x="162051" y="378968"/>
                </a:lnTo>
                <a:lnTo>
                  <a:pt x="251841" y="355219"/>
                </a:lnTo>
                <a:lnTo>
                  <a:pt x="202755" y="169799"/>
                </a:lnTo>
                <a:close/>
              </a:path>
              <a:path w="303530" h="379095">
                <a:moveTo>
                  <a:pt x="109727" y="0"/>
                </a:moveTo>
                <a:lnTo>
                  <a:pt x="0" y="198120"/>
                </a:lnTo>
                <a:lnTo>
                  <a:pt x="106680" y="169799"/>
                </a:lnTo>
                <a:lnTo>
                  <a:pt x="202755" y="169799"/>
                </a:lnTo>
                <a:lnTo>
                  <a:pt x="196469" y="146050"/>
                </a:lnTo>
                <a:lnTo>
                  <a:pt x="303149" y="117728"/>
                </a:lnTo>
                <a:lnTo>
                  <a:pt x="109727" y="0"/>
                </a:lnTo>
                <a:close/>
              </a:path>
            </a:pathLst>
          </a:custGeom>
          <a:solidFill>
            <a:srgbClr val="0000FF"/>
          </a:solidFill>
        </p:spPr>
        <p:txBody>
          <a:bodyPr wrap="square" lIns="0" tIns="0" rIns="0" bIns="0" rtlCol="0"/>
          <a:lstStyle/>
          <a:p>
            <a:endParaRPr/>
          </a:p>
        </p:txBody>
      </p:sp>
      <p:sp>
        <p:nvSpPr>
          <p:cNvPr id="16" name="object 16"/>
          <p:cNvSpPr/>
          <p:nvPr/>
        </p:nvSpPr>
        <p:spPr>
          <a:xfrm>
            <a:off x="2151590" y="3400653"/>
            <a:ext cx="303530" cy="379095"/>
          </a:xfrm>
          <a:custGeom>
            <a:avLst/>
            <a:gdLst/>
            <a:ahLst/>
            <a:cxnLst/>
            <a:rect l="l" t="t" r="r" b="b"/>
            <a:pathLst>
              <a:path w="303530" h="379095">
                <a:moveTo>
                  <a:pt x="303149" y="117728"/>
                </a:moveTo>
                <a:lnTo>
                  <a:pt x="196469" y="146050"/>
                </a:lnTo>
                <a:lnTo>
                  <a:pt x="251841" y="355219"/>
                </a:lnTo>
                <a:lnTo>
                  <a:pt x="162051" y="378968"/>
                </a:lnTo>
                <a:lnTo>
                  <a:pt x="106680" y="169799"/>
                </a:lnTo>
                <a:lnTo>
                  <a:pt x="0" y="198120"/>
                </a:lnTo>
                <a:lnTo>
                  <a:pt x="109727" y="0"/>
                </a:lnTo>
                <a:lnTo>
                  <a:pt x="303149" y="117728"/>
                </a:lnTo>
                <a:close/>
              </a:path>
            </a:pathLst>
          </a:custGeom>
          <a:ln w="12700">
            <a:solidFill>
              <a:srgbClr val="FFFF00"/>
            </a:solidFill>
          </a:ln>
        </p:spPr>
        <p:txBody>
          <a:bodyPr wrap="square" lIns="0" tIns="0" rIns="0" bIns="0" rtlCol="0"/>
          <a:lstStyle/>
          <a:p>
            <a:endParaRPr/>
          </a:p>
        </p:txBody>
      </p:sp>
      <p:sp>
        <p:nvSpPr>
          <p:cNvPr id="17" name="object 17"/>
          <p:cNvSpPr txBox="1"/>
          <p:nvPr/>
        </p:nvSpPr>
        <p:spPr>
          <a:xfrm>
            <a:off x="5700351" y="6425990"/>
            <a:ext cx="200660" cy="186690"/>
          </a:xfrm>
          <a:prstGeom prst="rect">
            <a:avLst/>
          </a:prstGeom>
        </p:spPr>
        <p:txBody>
          <a:bodyPr vert="horz" wrap="square" lIns="0" tIns="11430" rIns="0" bIns="0" rtlCol="0">
            <a:spAutoFit/>
          </a:bodyPr>
          <a:lstStyle/>
          <a:p>
            <a:pPr marL="25400">
              <a:lnSpc>
                <a:spcPct val="100000"/>
              </a:lnSpc>
              <a:spcBef>
                <a:spcPts val="90"/>
              </a:spcBef>
            </a:pPr>
            <a:fld id="{81D60167-4931-47E6-BA6A-407CBD079E47}" type="slidenum">
              <a:rPr sz="1050" spc="-85" dirty="0">
                <a:latin typeface="Verdana"/>
                <a:cs typeface="Verdana"/>
              </a:rPr>
              <a:t>23</a:t>
            </a:fld>
            <a:endParaRPr sz="1050">
              <a:latin typeface="Verdana"/>
              <a:cs typeface="Verdana"/>
            </a:endParaRPr>
          </a:p>
        </p:txBody>
      </p:sp>
      <p:graphicFrame>
        <p:nvGraphicFramePr>
          <p:cNvPr id="18" name="図表 17"/>
          <p:cNvGraphicFramePr/>
          <p:nvPr>
            <p:extLst>
              <p:ext uri="{D42A27DB-BD31-4B8C-83A1-F6EECF244321}">
                <p14:modId xmlns:p14="http://schemas.microsoft.com/office/powerpoint/2010/main" val="1383486963"/>
              </p:ext>
            </p:extLst>
          </p:nvPr>
        </p:nvGraphicFramePr>
        <p:xfrm>
          <a:off x="10954774" y="5603927"/>
          <a:ext cx="947174" cy="93973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11368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かんたん車線変更</a:t>
            </a: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～右に車線変更～</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object 6"/>
          <p:cNvSpPr/>
          <p:nvPr/>
        </p:nvSpPr>
        <p:spPr>
          <a:xfrm>
            <a:off x="1447946" y="1732145"/>
            <a:ext cx="2385695" cy="4499228"/>
          </a:xfrm>
          <a:prstGeom prst="rect">
            <a:avLst/>
          </a:prstGeom>
          <a:blipFill>
            <a:blip r:embed="rId2" cstate="print"/>
            <a:stretch>
              <a:fillRect/>
            </a:stretch>
          </a:blipFill>
        </p:spPr>
        <p:txBody>
          <a:bodyPr wrap="square" lIns="0" tIns="0" rIns="0" bIns="0" rtlCol="0"/>
          <a:lstStyle/>
          <a:p>
            <a:endParaRPr/>
          </a:p>
        </p:txBody>
      </p:sp>
      <p:sp>
        <p:nvSpPr>
          <p:cNvPr id="6" name="object 7"/>
          <p:cNvSpPr/>
          <p:nvPr/>
        </p:nvSpPr>
        <p:spPr>
          <a:xfrm>
            <a:off x="1492515" y="2983476"/>
            <a:ext cx="680719" cy="998283"/>
          </a:xfrm>
          <a:prstGeom prst="rect">
            <a:avLst/>
          </a:prstGeom>
          <a:blipFill>
            <a:blip r:embed="rId3" cstate="print"/>
            <a:stretch>
              <a:fillRect/>
            </a:stretch>
          </a:blipFill>
        </p:spPr>
        <p:txBody>
          <a:bodyPr wrap="square" lIns="0" tIns="0" rIns="0" bIns="0" rtlCol="0"/>
          <a:lstStyle/>
          <a:p>
            <a:endParaRPr/>
          </a:p>
        </p:txBody>
      </p:sp>
      <p:sp>
        <p:nvSpPr>
          <p:cNvPr id="7" name="object 8"/>
          <p:cNvSpPr/>
          <p:nvPr/>
        </p:nvSpPr>
        <p:spPr>
          <a:xfrm>
            <a:off x="2318849" y="1904378"/>
            <a:ext cx="643890" cy="893444"/>
          </a:xfrm>
          <a:prstGeom prst="rect">
            <a:avLst/>
          </a:prstGeom>
          <a:blipFill>
            <a:blip r:embed="rId4" cstate="print"/>
            <a:stretch>
              <a:fillRect/>
            </a:stretch>
          </a:blipFill>
        </p:spPr>
        <p:txBody>
          <a:bodyPr wrap="square" lIns="0" tIns="0" rIns="0" bIns="0" rtlCol="0"/>
          <a:lstStyle/>
          <a:p>
            <a:endParaRPr/>
          </a:p>
        </p:txBody>
      </p:sp>
      <p:sp>
        <p:nvSpPr>
          <p:cNvPr id="12" name="object 8"/>
          <p:cNvSpPr/>
          <p:nvPr/>
        </p:nvSpPr>
        <p:spPr>
          <a:xfrm>
            <a:off x="2346754" y="5471661"/>
            <a:ext cx="643890" cy="893444"/>
          </a:xfrm>
          <a:prstGeom prst="rect">
            <a:avLst/>
          </a:prstGeom>
          <a:blipFill>
            <a:blip r:embed="rId4" cstate="print"/>
            <a:stretch>
              <a:fillRect/>
            </a:stretch>
          </a:blipFill>
        </p:spPr>
        <p:txBody>
          <a:bodyPr wrap="square" lIns="0" tIns="0" rIns="0" bIns="0" rtlCol="0"/>
          <a:lstStyle/>
          <a:p>
            <a:endParaRPr/>
          </a:p>
        </p:txBody>
      </p:sp>
      <p:sp>
        <p:nvSpPr>
          <p:cNvPr id="16" name="object 13"/>
          <p:cNvSpPr/>
          <p:nvPr/>
        </p:nvSpPr>
        <p:spPr>
          <a:xfrm rot="2936818">
            <a:off x="2237763" y="3139841"/>
            <a:ext cx="313690" cy="379730"/>
          </a:xfrm>
          <a:custGeom>
            <a:avLst/>
            <a:gdLst/>
            <a:ahLst/>
            <a:cxnLst/>
            <a:rect l="l" t="t" r="r" b="b"/>
            <a:pathLst>
              <a:path w="313689" h="379729">
                <a:moveTo>
                  <a:pt x="203200" y="163322"/>
                </a:moveTo>
                <a:lnTo>
                  <a:pt x="110490" y="163322"/>
                </a:lnTo>
                <a:lnTo>
                  <a:pt x="110490" y="379730"/>
                </a:lnTo>
                <a:lnTo>
                  <a:pt x="203200" y="379730"/>
                </a:lnTo>
                <a:lnTo>
                  <a:pt x="203200" y="163322"/>
                </a:lnTo>
                <a:close/>
              </a:path>
              <a:path w="313689" h="379729">
                <a:moveTo>
                  <a:pt x="156845" y="0"/>
                </a:moveTo>
                <a:lnTo>
                  <a:pt x="0" y="163322"/>
                </a:lnTo>
                <a:lnTo>
                  <a:pt x="313690" y="163322"/>
                </a:lnTo>
                <a:lnTo>
                  <a:pt x="156845" y="0"/>
                </a:lnTo>
                <a:close/>
              </a:path>
            </a:pathLst>
          </a:custGeom>
          <a:solidFill>
            <a:srgbClr val="0000FF"/>
          </a:solidFill>
        </p:spPr>
        <p:txBody>
          <a:bodyPr wrap="square" lIns="0" tIns="0" rIns="0" bIns="0" rtlCol="0"/>
          <a:lstStyle/>
          <a:p>
            <a:endParaRPr/>
          </a:p>
        </p:txBody>
      </p:sp>
      <p:sp>
        <p:nvSpPr>
          <p:cNvPr id="17" name="object 12"/>
          <p:cNvSpPr txBox="1"/>
          <p:nvPr/>
        </p:nvSpPr>
        <p:spPr>
          <a:xfrm>
            <a:off x="4693461" y="1929160"/>
            <a:ext cx="5715000" cy="3719608"/>
          </a:xfrm>
          <a:prstGeom prst="rect">
            <a:avLst/>
          </a:prstGeom>
          <a:solidFill>
            <a:schemeClr val="bg1"/>
          </a:solidFill>
          <a:ln w="28575">
            <a:solidFill>
              <a:srgbClr val="00B0F0"/>
            </a:solidFill>
          </a:ln>
        </p:spPr>
        <p:txBody>
          <a:bodyPr vert="horz" wrap="square" lIns="0" tIns="147955" rIns="0" bIns="0" rtlCol="0" anchor="ctr">
            <a:spAutoFit/>
          </a:bodyPr>
          <a:lstStyle/>
          <a:p>
            <a:pPr marL="93980" marR="3175">
              <a:lnSpc>
                <a:spcPct val="100000"/>
              </a:lnSpc>
              <a:spcBef>
                <a:spcPts val="1165"/>
              </a:spcBef>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①右に車線変更時、確実に車</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台分を意識していきます。</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93980" marR="3175">
              <a:lnSpc>
                <a:spcPct val="100000"/>
              </a:lnSpc>
              <a:spcBef>
                <a:spcPts val="1165"/>
              </a:spcBef>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②車線変更したい瞬間にルームミラーとサイドミラーを見て距離を確認し、ウィンカーまで出してみましょう。</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93980" marR="3175">
              <a:lnSpc>
                <a:spcPct val="100000"/>
              </a:lnSpc>
              <a:spcBef>
                <a:spcPts val="1165"/>
              </a:spcBef>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③三秒後に右後ろの車が近づいてくるかを確認しながら目視をしてみれば安全かが確認できます。</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93980" marR="3175">
              <a:lnSpc>
                <a:spcPct val="100000"/>
              </a:lnSpc>
              <a:spcBef>
                <a:spcPts val="1165"/>
              </a:spcBef>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④この際スピードを変えずに速度をなるべく落とさずに進みましょう。</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93980" marR="3175">
              <a:lnSpc>
                <a:spcPct val="100000"/>
              </a:lnSpc>
              <a:spcBef>
                <a:spcPts val="1165"/>
              </a:spcBef>
            </a:pP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前の車がブレーキを踏んだら迷わずブレーキ</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object 30"/>
          <p:cNvSpPr/>
          <p:nvPr/>
        </p:nvSpPr>
        <p:spPr>
          <a:xfrm>
            <a:off x="1998521" y="3855837"/>
            <a:ext cx="133350" cy="133350"/>
          </a:xfrm>
          <a:prstGeom prst="rect">
            <a:avLst/>
          </a:prstGeom>
          <a:blipFill>
            <a:blip r:embed="rId5" cstate="print"/>
            <a:stretch>
              <a:fillRect/>
            </a:stretch>
          </a:blipFill>
        </p:spPr>
        <p:txBody>
          <a:bodyPr wrap="square" lIns="0" tIns="0" rIns="0" bIns="0" rtlCol="0"/>
          <a:lstStyle/>
          <a:p>
            <a:endParaRPr/>
          </a:p>
        </p:txBody>
      </p:sp>
      <p:sp>
        <p:nvSpPr>
          <p:cNvPr id="19" name="object 34"/>
          <p:cNvSpPr/>
          <p:nvPr/>
        </p:nvSpPr>
        <p:spPr>
          <a:xfrm>
            <a:off x="2057448" y="4030081"/>
            <a:ext cx="71755" cy="130810"/>
          </a:xfrm>
          <a:custGeom>
            <a:avLst/>
            <a:gdLst/>
            <a:ahLst/>
            <a:cxnLst/>
            <a:rect l="l" t="t" r="r" b="b"/>
            <a:pathLst>
              <a:path w="71755" h="130810">
                <a:moveTo>
                  <a:pt x="71374" y="130301"/>
                </a:moveTo>
                <a:lnTo>
                  <a:pt x="0" y="0"/>
                </a:lnTo>
              </a:path>
            </a:pathLst>
          </a:custGeom>
          <a:ln w="38100">
            <a:solidFill>
              <a:srgbClr val="FF6600"/>
            </a:solidFill>
          </a:ln>
        </p:spPr>
        <p:txBody>
          <a:bodyPr wrap="square" lIns="0" tIns="0" rIns="0" bIns="0" rtlCol="0"/>
          <a:lstStyle/>
          <a:p>
            <a:endParaRPr/>
          </a:p>
        </p:txBody>
      </p:sp>
      <p:sp>
        <p:nvSpPr>
          <p:cNvPr id="20" name="object 35"/>
          <p:cNvSpPr/>
          <p:nvPr/>
        </p:nvSpPr>
        <p:spPr>
          <a:xfrm>
            <a:off x="2191560" y="3882507"/>
            <a:ext cx="170180" cy="7620"/>
          </a:xfrm>
          <a:custGeom>
            <a:avLst/>
            <a:gdLst/>
            <a:ahLst/>
            <a:cxnLst/>
            <a:rect l="l" t="t" r="r" b="b"/>
            <a:pathLst>
              <a:path w="170180" h="7620">
                <a:moveTo>
                  <a:pt x="170180" y="0"/>
                </a:moveTo>
                <a:lnTo>
                  <a:pt x="0" y="7619"/>
                </a:lnTo>
              </a:path>
            </a:pathLst>
          </a:custGeom>
          <a:ln w="38100">
            <a:solidFill>
              <a:srgbClr val="FF6600"/>
            </a:solidFill>
          </a:ln>
        </p:spPr>
        <p:txBody>
          <a:bodyPr wrap="square" lIns="0" tIns="0" rIns="0" bIns="0" rtlCol="0"/>
          <a:lstStyle/>
          <a:p>
            <a:endParaRPr/>
          </a:p>
        </p:txBody>
      </p:sp>
      <p:sp>
        <p:nvSpPr>
          <p:cNvPr id="21" name="object 36"/>
          <p:cNvSpPr/>
          <p:nvPr/>
        </p:nvSpPr>
        <p:spPr>
          <a:xfrm>
            <a:off x="2176956" y="3986647"/>
            <a:ext cx="75565" cy="69215"/>
          </a:xfrm>
          <a:custGeom>
            <a:avLst/>
            <a:gdLst/>
            <a:ahLst/>
            <a:cxnLst/>
            <a:rect l="l" t="t" r="r" b="b"/>
            <a:pathLst>
              <a:path w="75564" h="69214">
                <a:moveTo>
                  <a:pt x="75564" y="69214"/>
                </a:moveTo>
                <a:lnTo>
                  <a:pt x="0" y="0"/>
                </a:lnTo>
              </a:path>
            </a:pathLst>
          </a:custGeom>
          <a:ln w="38100">
            <a:solidFill>
              <a:srgbClr val="FF6600"/>
            </a:solidFill>
          </a:ln>
        </p:spPr>
        <p:txBody>
          <a:bodyPr wrap="square" lIns="0" tIns="0" rIns="0" bIns="0" rtlCol="0"/>
          <a:lstStyle/>
          <a:p>
            <a:endParaRPr/>
          </a:p>
        </p:txBody>
      </p:sp>
      <p:sp>
        <p:nvSpPr>
          <p:cNvPr id="22" name="object 29"/>
          <p:cNvSpPr/>
          <p:nvPr/>
        </p:nvSpPr>
        <p:spPr>
          <a:xfrm>
            <a:off x="1972024" y="2953385"/>
            <a:ext cx="133350" cy="133350"/>
          </a:xfrm>
          <a:custGeom>
            <a:avLst/>
            <a:gdLst/>
            <a:ahLst/>
            <a:cxnLst/>
            <a:rect l="l" t="t" r="r" b="b"/>
            <a:pathLst>
              <a:path w="133350" h="133350">
                <a:moveTo>
                  <a:pt x="66675" y="0"/>
                </a:moveTo>
                <a:lnTo>
                  <a:pt x="40719" y="5238"/>
                </a:lnTo>
                <a:lnTo>
                  <a:pt x="19526" y="19526"/>
                </a:lnTo>
                <a:lnTo>
                  <a:pt x="5238" y="40719"/>
                </a:lnTo>
                <a:lnTo>
                  <a:pt x="0" y="66675"/>
                </a:lnTo>
                <a:lnTo>
                  <a:pt x="5238" y="92630"/>
                </a:lnTo>
                <a:lnTo>
                  <a:pt x="19526" y="113823"/>
                </a:lnTo>
                <a:lnTo>
                  <a:pt x="40719" y="128111"/>
                </a:lnTo>
                <a:lnTo>
                  <a:pt x="66675" y="133350"/>
                </a:lnTo>
                <a:lnTo>
                  <a:pt x="92630" y="128111"/>
                </a:lnTo>
                <a:lnTo>
                  <a:pt x="113823" y="113823"/>
                </a:lnTo>
                <a:lnTo>
                  <a:pt x="128111" y="92630"/>
                </a:lnTo>
                <a:lnTo>
                  <a:pt x="133350" y="66675"/>
                </a:lnTo>
                <a:lnTo>
                  <a:pt x="128111" y="40719"/>
                </a:lnTo>
                <a:lnTo>
                  <a:pt x="113823" y="19526"/>
                </a:lnTo>
                <a:lnTo>
                  <a:pt x="92630" y="5238"/>
                </a:lnTo>
                <a:lnTo>
                  <a:pt x="66675" y="0"/>
                </a:lnTo>
                <a:close/>
              </a:path>
            </a:pathLst>
          </a:custGeom>
          <a:solidFill>
            <a:srgbClr val="FF6600"/>
          </a:solidFill>
        </p:spPr>
        <p:txBody>
          <a:bodyPr wrap="square" lIns="0" tIns="0" rIns="0" bIns="0" rtlCol="0"/>
          <a:lstStyle/>
          <a:p>
            <a:endParaRPr/>
          </a:p>
        </p:txBody>
      </p:sp>
      <p:sp>
        <p:nvSpPr>
          <p:cNvPr id="23" name="object 31"/>
          <p:cNvSpPr/>
          <p:nvPr/>
        </p:nvSpPr>
        <p:spPr>
          <a:xfrm>
            <a:off x="2179668" y="3039110"/>
            <a:ext cx="140970" cy="34290"/>
          </a:xfrm>
          <a:custGeom>
            <a:avLst/>
            <a:gdLst/>
            <a:ahLst/>
            <a:cxnLst/>
            <a:rect l="l" t="t" r="r" b="b"/>
            <a:pathLst>
              <a:path w="140969" h="34289">
                <a:moveTo>
                  <a:pt x="140969" y="34289"/>
                </a:moveTo>
                <a:lnTo>
                  <a:pt x="0" y="0"/>
                </a:lnTo>
              </a:path>
            </a:pathLst>
          </a:custGeom>
          <a:ln w="38099">
            <a:solidFill>
              <a:srgbClr val="FF6600"/>
            </a:solidFill>
          </a:ln>
        </p:spPr>
        <p:txBody>
          <a:bodyPr wrap="square" lIns="0" tIns="0" rIns="0" bIns="0" rtlCol="0"/>
          <a:lstStyle/>
          <a:p>
            <a:endParaRPr/>
          </a:p>
        </p:txBody>
      </p:sp>
      <p:sp>
        <p:nvSpPr>
          <p:cNvPr id="24" name="object 32"/>
          <p:cNvSpPr/>
          <p:nvPr/>
        </p:nvSpPr>
        <p:spPr>
          <a:xfrm>
            <a:off x="2065368" y="2730500"/>
            <a:ext cx="26670" cy="152400"/>
          </a:xfrm>
          <a:custGeom>
            <a:avLst/>
            <a:gdLst/>
            <a:ahLst/>
            <a:cxnLst/>
            <a:rect l="l" t="t" r="r" b="b"/>
            <a:pathLst>
              <a:path w="26669" h="152400">
                <a:moveTo>
                  <a:pt x="26669" y="0"/>
                </a:moveTo>
                <a:lnTo>
                  <a:pt x="0" y="152400"/>
                </a:lnTo>
              </a:path>
            </a:pathLst>
          </a:custGeom>
          <a:ln w="38100">
            <a:solidFill>
              <a:srgbClr val="FF6600"/>
            </a:solidFill>
          </a:ln>
        </p:spPr>
        <p:txBody>
          <a:bodyPr wrap="square" lIns="0" tIns="0" rIns="0" bIns="0" rtlCol="0"/>
          <a:lstStyle/>
          <a:p>
            <a:endParaRPr/>
          </a:p>
        </p:txBody>
      </p:sp>
      <p:sp>
        <p:nvSpPr>
          <p:cNvPr id="25" name="object 33"/>
          <p:cNvSpPr/>
          <p:nvPr/>
        </p:nvSpPr>
        <p:spPr>
          <a:xfrm>
            <a:off x="2132043" y="2844800"/>
            <a:ext cx="188595" cy="87630"/>
          </a:xfrm>
          <a:custGeom>
            <a:avLst/>
            <a:gdLst/>
            <a:ahLst/>
            <a:cxnLst/>
            <a:rect l="l" t="t" r="r" b="b"/>
            <a:pathLst>
              <a:path w="188594" h="87630">
                <a:moveTo>
                  <a:pt x="188594" y="0"/>
                </a:moveTo>
                <a:lnTo>
                  <a:pt x="0" y="87629"/>
                </a:lnTo>
              </a:path>
            </a:pathLst>
          </a:custGeom>
          <a:ln w="38099">
            <a:solidFill>
              <a:srgbClr val="FF6600"/>
            </a:solidFill>
          </a:ln>
        </p:spPr>
        <p:txBody>
          <a:bodyPr wrap="square" lIns="0" tIns="0" rIns="0" bIns="0" rtlCol="0"/>
          <a:lstStyle/>
          <a:p>
            <a:endParaRPr/>
          </a:p>
        </p:txBody>
      </p:sp>
      <p:graphicFrame>
        <p:nvGraphicFramePr>
          <p:cNvPr id="26" name="図表 25"/>
          <p:cNvGraphicFramePr/>
          <p:nvPr>
            <p:extLst>
              <p:ext uri="{D42A27DB-BD31-4B8C-83A1-F6EECF244321}">
                <p14:modId xmlns:p14="http://schemas.microsoft.com/office/powerpoint/2010/main" val="264486762"/>
              </p:ext>
            </p:extLst>
          </p:nvPr>
        </p:nvGraphicFramePr>
        <p:xfrm>
          <a:off x="10954774" y="5603927"/>
          <a:ext cx="947174" cy="93973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08978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ミラー距離感の特性</a:t>
            </a:r>
            <a:endParaRPr kumimoji="1" lang="ja-JP" altLang="en-US" dirty="0"/>
          </a:p>
        </p:txBody>
      </p:sp>
      <p:sp>
        <p:nvSpPr>
          <p:cNvPr id="6" name="object 5"/>
          <p:cNvSpPr/>
          <p:nvPr/>
        </p:nvSpPr>
        <p:spPr>
          <a:xfrm>
            <a:off x="1104900" y="1781161"/>
            <a:ext cx="1638300" cy="4762500"/>
          </a:xfrm>
          <a:prstGeom prst="rect">
            <a:avLst/>
          </a:prstGeom>
          <a:blipFill>
            <a:blip r:embed="rId2" cstate="print"/>
            <a:stretch>
              <a:fillRect/>
            </a:stretch>
          </a:blipFill>
        </p:spPr>
        <p:txBody>
          <a:bodyPr wrap="square" lIns="0" tIns="0" rIns="0" bIns="0" rtlCol="0"/>
          <a:lstStyle/>
          <a:p>
            <a:endParaRPr dirty="0"/>
          </a:p>
        </p:txBody>
      </p:sp>
      <p:sp>
        <p:nvSpPr>
          <p:cNvPr id="8" name="object 7"/>
          <p:cNvSpPr/>
          <p:nvPr/>
        </p:nvSpPr>
        <p:spPr>
          <a:xfrm>
            <a:off x="1244600" y="2035161"/>
            <a:ext cx="593725" cy="872489"/>
          </a:xfrm>
          <a:prstGeom prst="rect">
            <a:avLst/>
          </a:prstGeom>
          <a:blipFill>
            <a:blip r:embed="rId3" cstate="print"/>
            <a:stretch>
              <a:fillRect/>
            </a:stretch>
          </a:blipFill>
          <a:effectLst>
            <a:glow rad="63500">
              <a:schemeClr val="bg2">
                <a:lumMod val="50000"/>
              </a:schemeClr>
            </a:glow>
          </a:effectLst>
        </p:spPr>
        <p:txBody>
          <a:bodyPr wrap="square" lIns="0" tIns="0" rIns="0" bIns="0" rtlCol="0"/>
          <a:lstStyle/>
          <a:p>
            <a:endParaRPr dirty="0"/>
          </a:p>
        </p:txBody>
      </p:sp>
      <p:sp>
        <p:nvSpPr>
          <p:cNvPr id="10" name="object 9"/>
          <p:cNvSpPr/>
          <p:nvPr/>
        </p:nvSpPr>
        <p:spPr>
          <a:xfrm>
            <a:off x="2071203" y="5606590"/>
            <a:ext cx="567055" cy="787400"/>
          </a:xfrm>
          <a:prstGeom prst="rect">
            <a:avLst/>
          </a:prstGeom>
          <a:blipFill dpi="0" rotWithShape="1">
            <a:blip r:embed="rId4" cstate="print">
              <a:alphaModFix amt="50000"/>
            </a:blip>
            <a:srcRect/>
            <a:stretch>
              <a:fillRect/>
            </a:stretch>
          </a:blipFill>
        </p:spPr>
        <p:txBody>
          <a:bodyPr wrap="square" lIns="0" tIns="0" rIns="0" bIns="0" rtlCol="0"/>
          <a:lstStyle/>
          <a:p>
            <a:endParaRPr dirty="0"/>
          </a:p>
        </p:txBody>
      </p:sp>
      <p:sp>
        <p:nvSpPr>
          <p:cNvPr id="11" name="object 10"/>
          <p:cNvSpPr/>
          <p:nvPr/>
        </p:nvSpPr>
        <p:spPr>
          <a:xfrm>
            <a:off x="2069332" y="4669520"/>
            <a:ext cx="567055" cy="787400"/>
          </a:xfrm>
          <a:prstGeom prst="rect">
            <a:avLst/>
          </a:prstGeom>
          <a:blipFill dpi="0" rotWithShape="1">
            <a:blip r:embed="rId4" cstate="print"/>
            <a:srcRect/>
            <a:stretch>
              <a:fillRect/>
            </a:stretch>
          </a:blipFill>
        </p:spPr>
        <p:txBody>
          <a:bodyPr wrap="square" lIns="0" tIns="0" rIns="0" bIns="0" rtlCol="0"/>
          <a:lstStyle/>
          <a:p>
            <a:endParaRPr dirty="0"/>
          </a:p>
        </p:txBody>
      </p:sp>
      <p:sp>
        <p:nvSpPr>
          <p:cNvPr id="14" name="右矢印 13"/>
          <p:cNvSpPr/>
          <p:nvPr/>
        </p:nvSpPr>
        <p:spPr>
          <a:xfrm rot="10800000">
            <a:off x="2811719" y="5737144"/>
            <a:ext cx="918087" cy="419233"/>
          </a:xfrm>
          <a:prstGeom prst="rightArrow">
            <a:avLst>
              <a:gd name="adj1" fmla="val 34169"/>
              <a:gd name="adj2" fmla="val 71108"/>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350"/>
          </a:p>
        </p:txBody>
      </p:sp>
      <p:sp>
        <p:nvSpPr>
          <p:cNvPr id="15" name="右矢印 14"/>
          <p:cNvSpPr/>
          <p:nvPr/>
        </p:nvSpPr>
        <p:spPr>
          <a:xfrm rot="10800000">
            <a:off x="2811719" y="4892933"/>
            <a:ext cx="918087" cy="419233"/>
          </a:xfrm>
          <a:prstGeom prst="rightArrow">
            <a:avLst>
              <a:gd name="adj1" fmla="val 34169"/>
              <a:gd name="adj2" fmla="val 71108"/>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350"/>
          </a:p>
        </p:txBody>
      </p:sp>
      <p:sp>
        <p:nvSpPr>
          <p:cNvPr id="16" name="テキスト ボックス 15"/>
          <p:cNvSpPr txBox="1"/>
          <p:nvPr/>
        </p:nvSpPr>
        <p:spPr>
          <a:xfrm>
            <a:off x="3846227" y="5737144"/>
            <a:ext cx="4870070" cy="646331"/>
          </a:xfrm>
          <a:prstGeom prst="rect">
            <a:avLst/>
          </a:prstGeom>
          <a:noFill/>
        </p:spPr>
        <p:txBody>
          <a:bodyPr wrap="square" rtlCol="0">
            <a:spAutoFit/>
          </a:bodyPr>
          <a:lstStyle/>
          <a:p>
            <a:r>
              <a:rPr lang="ja-JP" altLang="en-US" sz="3600"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本当はここにいる</a:t>
            </a:r>
            <a:endParaRPr lang="ja-JP" altLang="en-US" sz="3600"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3798323" y="4848689"/>
            <a:ext cx="4917973" cy="646331"/>
          </a:xfrm>
          <a:prstGeom prst="rect">
            <a:avLst/>
          </a:prstGeom>
          <a:noFill/>
        </p:spPr>
        <p:txBody>
          <a:bodyPr wrap="square" rtlCol="0">
            <a:spAutoFit/>
          </a:bodyPr>
          <a:lstStyle/>
          <a:p>
            <a:r>
              <a:rPr lang="ja-JP" altLang="en-US" sz="36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近くに見えてしまう</a:t>
            </a:r>
            <a:endParaRPr lang="ja-JP" altLang="en-US" sz="3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四角形吹き出し 17"/>
          <p:cNvSpPr/>
          <p:nvPr/>
        </p:nvSpPr>
        <p:spPr>
          <a:xfrm>
            <a:off x="3139177" y="2907650"/>
            <a:ext cx="7946405" cy="1254761"/>
          </a:xfrm>
          <a:prstGeom prst="wedgeRectCallout">
            <a:avLst>
              <a:gd name="adj1" fmla="val -38703"/>
              <a:gd name="adj2" fmla="val 34083"/>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「ミラー距離感の不足」が</a:t>
            </a:r>
            <a:r>
              <a:rPr lang="en-US" altLang="ja-JP"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車線変更を怖く感じてしまう元凶です</a:t>
            </a:r>
            <a:endPar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555"/>
          <p:cNvSpPr txBox="1"/>
          <p:nvPr/>
        </p:nvSpPr>
        <p:spPr>
          <a:xfrm>
            <a:off x="3139176" y="1786589"/>
            <a:ext cx="7946405" cy="696083"/>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ja-JP" altLang="en-US" sz="24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ルームミラーやサイドミラーは、実際よりも近くにみえてしまう特性を持っています。</a:t>
            </a:r>
            <a:endParaRPr lang="ja-JP" sz="240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3647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1104900" y="1795909"/>
            <a:ext cx="1638300" cy="4733004"/>
          </a:xfrm>
          <a:prstGeom prst="rect">
            <a:avLst/>
          </a:prstGeom>
          <a:solidFill>
            <a:schemeClr val="tx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ミラー距離感のトレーニングＡ</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object 12"/>
          <p:cNvSpPr txBox="1"/>
          <p:nvPr/>
        </p:nvSpPr>
        <p:spPr>
          <a:xfrm>
            <a:off x="3303639" y="1781161"/>
            <a:ext cx="7781943" cy="2242280"/>
          </a:xfrm>
          <a:prstGeom prst="rect">
            <a:avLst/>
          </a:prstGeom>
          <a:solidFill>
            <a:schemeClr val="bg1"/>
          </a:solidFill>
          <a:ln w="6350">
            <a:solidFill>
              <a:srgbClr val="000000"/>
            </a:solidFill>
          </a:ln>
        </p:spPr>
        <p:txBody>
          <a:bodyPr vert="horz" wrap="square" lIns="0" tIns="147955" rIns="0" bIns="0" rtlCol="0" anchor="ctr">
            <a:spAutoFit/>
          </a:bodyPr>
          <a:lstStyle/>
          <a:p>
            <a:pPr marL="95250">
              <a:lnSpc>
                <a:spcPct val="100000"/>
              </a:lnSpc>
              <a:spcBef>
                <a:spcPts val="1165"/>
              </a:spcBef>
            </a:pPr>
            <a:r>
              <a:rPr lang="en-US" altLang="ja-JP" spc="5"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pc="5" dirty="0" smtClean="0">
                <a:latin typeface="メイリオ" panose="020B0604030504040204" pitchFamily="50" charset="-128"/>
                <a:ea typeface="メイリオ" panose="020B0604030504040204" pitchFamily="50" charset="-128"/>
                <a:cs typeface="メイリオ" panose="020B0604030504040204" pitchFamily="50" charset="-128"/>
              </a:rPr>
              <a:t>トレーニングＡ</a:t>
            </a:r>
            <a: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t>】</a:t>
            </a:r>
            <a:b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pc="5" dirty="0" smtClean="0">
                <a:latin typeface="メイリオ" panose="020B0604030504040204" pitchFamily="50" charset="-128"/>
                <a:ea typeface="メイリオ" panose="020B0604030504040204" pitchFamily="50" charset="-128"/>
                <a:cs typeface="メイリオ" panose="020B0604030504040204" pitchFamily="50" charset="-128"/>
              </a:rPr>
              <a:t>まずは、自分の状態を正確に把握する必要があります</a:t>
            </a:r>
            <a: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pc="5" dirty="0" smtClean="0">
                <a:latin typeface="メイリオ" panose="020B0604030504040204" pitchFamily="50" charset="-128"/>
                <a:ea typeface="メイリオ" panose="020B0604030504040204" pitchFamily="50" charset="-128"/>
                <a:cs typeface="メイリオ" panose="020B0604030504040204" pitchFamily="50" charset="-128"/>
              </a:rPr>
              <a:t>イ</a:t>
            </a:r>
            <a:r>
              <a:rPr spc="5" dirty="0" err="1" smtClean="0">
                <a:latin typeface="メイリオ" panose="020B0604030504040204" pitchFamily="50" charset="-128"/>
                <a:ea typeface="メイリオ" panose="020B0604030504040204" pitchFamily="50" charset="-128"/>
                <a:cs typeface="メイリオ" panose="020B0604030504040204" pitchFamily="50" charset="-128"/>
              </a:rPr>
              <a:t>ンストラク</a:t>
            </a:r>
            <a:r>
              <a:rPr spc="-5" dirty="0" err="1" smtClean="0">
                <a:latin typeface="メイリオ" panose="020B0604030504040204" pitchFamily="50" charset="-128"/>
                <a:ea typeface="メイリオ" panose="020B0604030504040204" pitchFamily="50" charset="-128"/>
                <a:cs typeface="メイリオ" panose="020B0604030504040204" pitchFamily="50" charset="-128"/>
              </a:rPr>
              <a:t>タ</a:t>
            </a:r>
            <a:r>
              <a:rPr spc="5" dirty="0" smtClean="0">
                <a:latin typeface="メイリオ" panose="020B0604030504040204" pitchFamily="50" charset="-128"/>
                <a:ea typeface="メイリオ" panose="020B0604030504040204" pitchFamily="50" charset="-128"/>
                <a:cs typeface="メイリオ" panose="020B0604030504040204" pitchFamily="50" charset="-128"/>
              </a:rPr>
              <a:t>ー</a:t>
            </a:r>
            <a:r>
              <a:rPr lang="ja-JP" altLang="en-US" spc="5" dirty="0" smtClean="0">
                <a:latin typeface="メイリオ" panose="020B0604030504040204" pitchFamily="50" charset="-128"/>
                <a:ea typeface="メイリオ" panose="020B0604030504040204" pitchFamily="50" charset="-128"/>
                <a:cs typeface="メイリオ" panose="020B0604030504040204" pitchFamily="50" charset="-128"/>
              </a:rPr>
              <a:t>との距離を予測してみましょう</a:t>
            </a:r>
            <a: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br>
            <a:endParaRPr lang="en-US" spc="5" dirty="0" smtClean="0">
              <a:latin typeface="メイリオ" panose="020B0604030504040204" pitchFamily="50" charset="-128"/>
              <a:ea typeface="メイリオ" panose="020B0604030504040204" pitchFamily="50" charset="-128"/>
              <a:cs typeface="メイリオ" panose="020B0604030504040204" pitchFamily="50" charset="-128"/>
            </a:endParaRPr>
          </a:p>
          <a:p>
            <a:pPr marL="95250">
              <a:lnSpc>
                <a:spcPct val="100000"/>
              </a:lnSpc>
              <a:spcBef>
                <a:spcPts val="1165"/>
              </a:spcBef>
            </a:pPr>
            <a:r>
              <a:rPr spc="5" dirty="0" smtClean="0">
                <a:latin typeface="メイリオ" panose="020B0604030504040204" pitchFamily="50" charset="-128"/>
                <a:ea typeface="メイリオ" panose="020B0604030504040204" pitchFamily="50" charset="-128"/>
                <a:cs typeface="メイリオ" panose="020B0604030504040204" pitchFamily="50" charset="-128"/>
              </a:rPr>
              <a:t>①</a:t>
            </a:r>
            <a:r>
              <a:rPr spc="5" dirty="0" err="1"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ルームミ</a:t>
            </a:r>
            <a:r>
              <a:rPr spc="-5" dirty="0" err="1"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ラ</a:t>
            </a:r>
            <a:r>
              <a:rPr spc="5" dirty="0" err="1"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ーを見</a:t>
            </a:r>
            <a:r>
              <a:rPr spc="10" dirty="0" err="1"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て</a:t>
            </a:r>
            <a:r>
              <a:rPr lang="ja-JP" altLang="en-US" spc="5"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pc="5" dirty="0">
                <a:latin typeface="メイリオ" panose="020B0604030504040204" pitchFamily="50" charset="-128"/>
                <a:ea typeface="メイリオ" panose="020B0604030504040204" pitchFamily="50" charset="-128"/>
                <a:cs typeface="メイリオ" panose="020B0604030504040204" pitchFamily="50" charset="-128"/>
              </a:rPr>
              <a:t>イ</a:t>
            </a:r>
            <a:r>
              <a:rPr spc="5" dirty="0" err="1" smtClean="0">
                <a:latin typeface="メイリオ" panose="020B0604030504040204" pitchFamily="50" charset="-128"/>
                <a:ea typeface="メイリオ" panose="020B0604030504040204" pitchFamily="50" charset="-128"/>
                <a:cs typeface="メイリオ" panose="020B0604030504040204" pitchFamily="50" charset="-128"/>
              </a:rPr>
              <a:t>ン</a:t>
            </a:r>
            <a:r>
              <a:rPr spc="-5" dirty="0" err="1" smtClean="0">
                <a:latin typeface="メイリオ" panose="020B0604030504040204" pitchFamily="50" charset="-128"/>
                <a:ea typeface="メイリオ" panose="020B0604030504040204" pitchFamily="50" charset="-128"/>
                <a:cs typeface="メイリオ" panose="020B0604030504040204" pitchFamily="50" charset="-128"/>
              </a:rPr>
              <a:t>ス</a:t>
            </a:r>
            <a:r>
              <a:rPr spc="5" dirty="0" err="1" smtClean="0">
                <a:latin typeface="メイリオ" panose="020B0604030504040204" pitchFamily="50" charset="-128"/>
                <a:ea typeface="メイリオ" panose="020B0604030504040204" pitchFamily="50" charset="-128"/>
                <a:cs typeface="メイリオ" panose="020B0604030504040204" pitchFamily="50" charset="-128"/>
              </a:rPr>
              <a:t>トラクタ</a:t>
            </a:r>
            <a:r>
              <a:rPr spc="5" dirty="0" smtClean="0">
                <a:latin typeface="メイリオ" panose="020B0604030504040204" pitchFamily="50" charset="-128"/>
                <a:ea typeface="メイリオ" panose="020B0604030504040204" pitchFamily="50" charset="-128"/>
                <a:cs typeface="メイリオ" panose="020B0604030504040204" pitchFamily="50" charset="-128"/>
              </a:rPr>
              <a:t>ー</a:t>
            </a:r>
            <a:r>
              <a:rPr lang="ja-JP" altLang="en-US" spc="5" dirty="0" smtClean="0">
                <a:latin typeface="メイリオ" panose="020B0604030504040204" pitchFamily="50" charset="-128"/>
                <a:ea typeface="メイリオ" panose="020B0604030504040204" pitchFamily="50" charset="-128"/>
                <a:cs typeface="メイリオ" panose="020B0604030504040204" pitchFamily="50" charset="-128"/>
              </a:rPr>
              <a:t>との</a:t>
            </a:r>
            <a:r>
              <a:rPr spc="5" dirty="0" err="1" smtClean="0">
                <a:latin typeface="メイリオ" panose="020B0604030504040204" pitchFamily="50" charset="-128"/>
                <a:ea typeface="メイリオ" panose="020B0604030504040204" pitchFamily="50" charset="-128"/>
                <a:cs typeface="メイリオ" panose="020B0604030504040204" pitchFamily="50" charset="-128"/>
              </a:rPr>
              <a:t>距離</a:t>
            </a:r>
            <a:r>
              <a:rPr lang="ja-JP" altLang="en-US" spc="5" dirty="0" smtClean="0">
                <a:latin typeface="メイリオ" panose="020B0604030504040204" pitchFamily="50" charset="-128"/>
                <a:ea typeface="メイリオ" panose="020B0604030504040204" pitchFamily="50" charset="-128"/>
                <a:cs typeface="メイリオ" panose="020B0604030504040204" pitchFamily="50" charset="-128"/>
              </a:rPr>
              <a:t>を予測します</a:t>
            </a:r>
            <a: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br>
            <a:r>
              <a:rPr spc="5" dirty="0" smtClean="0">
                <a:latin typeface="メイリオ" panose="020B0604030504040204" pitchFamily="50" charset="-128"/>
                <a:ea typeface="メイリオ" panose="020B0604030504040204" pitchFamily="50" charset="-128"/>
                <a:cs typeface="メイリオ" panose="020B0604030504040204" pitchFamily="50" charset="-128"/>
              </a:rPr>
              <a:t>②</a:t>
            </a:r>
            <a:r>
              <a:rPr spc="5" dirty="0" err="1"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サイドミ</a:t>
            </a:r>
            <a:r>
              <a:rPr spc="-5" dirty="0" err="1"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ラ</a:t>
            </a:r>
            <a:r>
              <a:rPr spc="5" dirty="0" err="1"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ーを見</a:t>
            </a:r>
            <a:r>
              <a:rPr spc="10" dirty="0" err="1"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て</a:t>
            </a:r>
            <a:r>
              <a:rPr lang="ja-JP" altLang="en-US" spc="5"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pc="5" dirty="0">
                <a:latin typeface="メイリオ" panose="020B0604030504040204" pitchFamily="50" charset="-128"/>
                <a:ea typeface="メイリオ" panose="020B0604030504040204" pitchFamily="50" charset="-128"/>
                <a:cs typeface="メイリオ" panose="020B0604030504040204" pitchFamily="50" charset="-128"/>
              </a:rPr>
              <a:t>イ</a:t>
            </a:r>
            <a:r>
              <a:rPr spc="5" dirty="0" err="1" smtClean="0">
                <a:latin typeface="メイリオ" panose="020B0604030504040204" pitchFamily="50" charset="-128"/>
                <a:ea typeface="メイリオ" panose="020B0604030504040204" pitchFamily="50" charset="-128"/>
                <a:cs typeface="メイリオ" panose="020B0604030504040204" pitchFamily="50" charset="-128"/>
              </a:rPr>
              <a:t>ン</a:t>
            </a:r>
            <a:r>
              <a:rPr spc="-5" dirty="0" err="1" smtClean="0">
                <a:latin typeface="メイリオ" panose="020B0604030504040204" pitchFamily="50" charset="-128"/>
                <a:ea typeface="メイリオ" panose="020B0604030504040204" pitchFamily="50" charset="-128"/>
                <a:cs typeface="メイリオ" panose="020B0604030504040204" pitchFamily="50" charset="-128"/>
              </a:rPr>
              <a:t>ス</a:t>
            </a:r>
            <a:r>
              <a:rPr spc="5" dirty="0" err="1" smtClean="0">
                <a:latin typeface="メイリオ" panose="020B0604030504040204" pitchFamily="50" charset="-128"/>
                <a:ea typeface="メイリオ" panose="020B0604030504040204" pitchFamily="50" charset="-128"/>
                <a:cs typeface="メイリオ" panose="020B0604030504040204" pitchFamily="50" charset="-128"/>
              </a:rPr>
              <a:t>トラクタ</a:t>
            </a:r>
            <a:r>
              <a:rPr spc="5" dirty="0" smtClean="0">
                <a:latin typeface="メイリオ" panose="020B0604030504040204" pitchFamily="50" charset="-128"/>
                <a:ea typeface="メイリオ" panose="020B0604030504040204" pitchFamily="50" charset="-128"/>
                <a:cs typeface="メイリオ" panose="020B0604030504040204" pitchFamily="50" charset="-128"/>
              </a:rPr>
              <a:t>ー</a:t>
            </a:r>
            <a:r>
              <a:rPr lang="ja-JP" altLang="en-US" spc="5" dirty="0" smtClean="0">
                <a:latin typeface="メイリオ" panose="020B0604030504040204" pitchFamily="50" charset="-128"/>
                <a:ea typeface="メイリオ" panose="020B0604030504040204" pitchFamily="50" charset="-128"/>
                <a:cs typeface="メイリオ" panose="020B0604030504040204" pitchFamily="50" charset="-128"/>
              </a:rPr>
              <a:t>との距離を予測します</a:t>
            </a:r>
            <a:endParaRPr dirty="0">
              <a:latin typeface="メイリオ" panose="020B0604030504040204" pitchFamily="50" charset="-128"/>
              <a:ea typeface="メイリオ" panose="020B0604030504040204" pitchFamily="50" charset="-128"/>
              <a:cs typeface="メイリオ" panose="020B0604030504040204" pitchFamily="50" charset="-128"/>
            </a:endParaRPr>
          </a:p>
          <a:p>
            <a:pPr marL="95250">
              <a:lnSpc>
                <a:spcPct val="100000"/>
              </a:lnSpc>
              <a:spcBef>
                <a:spcPts val="5"/>
              </a:spcBef>
            </a:pPr>
            <a:r>
              <a:rPr spc="5" dirty="0" smtClean="0">
                <a:latin typeface="メイリオ" panose="020B0604030504040204" pitchFamily="50" charset="-128"/>
                <a:ea typeface="メイリオ" panose="020B0604030504040204" pitchFamily="50" charset="-128"/>
                <a:cs typeface="メイリオ" panose="020B0604030504040204" pitchFamily="50" charset="-128"/>
              </a:rPr>
              <a:t>③</a:t>
            </a:r>
            <a:r>
              <a:rPr spc="5" dirty="0" err="1"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車を降り</a:t>
            </a:r>
            <a:r>
              <a:rPr spc="-5" dirty="0" err="1"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て</a:t>
            </a:r>
            <a:r>
              <a:rPr spc="5" dirty="0" err="1" smtClean="0">
                <a:latin typeface="メイリオ" panose="020B0604030504040204" pitchFamily="50" charset="-128"/>
                <a:ea typeface="メイリオ" panose="020B0604030504040204" pitchFamily="50" charset="-128"/>
                <a:cs typeface="メイリオ" panose="020B0604030504040204" pitchFamily="50" charset="-128"/>
              </a:rPr>
              <a:t>答え合わせを</a:t>
            </a:r>
            <a:r>
              <a:rPr spc="-5" dirty="0" err="1" smtClean="0">
                <a:latin typeface="メイリオ" panose="020B0604030504040204" pitchFamily="50" charset="-128"/>
                <a:ea typeface="メイリオ" panose="020B0604030504040204" pitchFamily="50" charset="-128"/>
                <a:cs typeface="メイリオ" panose="020B0604030504040204" pitchFamily="50" charset="-128"/>
              </a:rPr>
              <a:t>し</a:t>
            </a:r>
            <a:r>
              <a:rPr spc="5" dirty="0" err="1" smtClean="0">
                <a:latin typeface="メイリオ" panose="020B0604030504040204" pitchFamily="50" charset="-128"/>
                <a:ea typeface="メイリオ" panose="020B0604030504040204" pitchFamily="50" charset="-128"/>
                <a:cs typeface="メイリオ" panose="020B0604030504040204" pitchFamily="50" charset="-128"/>
              </a:rPr>
              <a:t>てみましょ</a:t>
            </a:r>
            <a:r>
              <a:rPr spc="-5" dirty="0" err="1" smtClean="0">
                <a:latin typeface="メイリオ" panose="020B0604030504040204" pitchFamily="50" charset="-128"/>
                <a:ea typeface="メイリオ" panose="020B0604030504040204" pitchFamily="50" charset="-128"/>
                <a:cs typeface="メイリオ" panose="020B0604030504040204" pitchFamily="50" charset="-128"/>
              </a:rPr>
              <a:t>う</a:t>
            </a:r>
            <a:endParaRPr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2" name="図表 11"/>
          <p:cNvGraphicFramePr/>
          <p:nvPr>
            <p:extLst>
              <p:ext uri="{D42A27DB-BD31-4B8C-83A1-F6EECF244321}">
                <p14:modId xmlns:p14="http://schemas.microsoft.com/office/powerpoint/2010/main" val="2553561569"/>
              </p:ext>
            </p:extLst>
          </p:nvPr>
        </p:nvGraphicFramePr>
        <p:xfrm>
          <a:off x="10954774" y="5603927"/>
          <a:ext cx="947174" cy="939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object 7"/>
          <p:cNvSpPr/>
          <p:nvPr/>
        </p:nvSpPr>
        <p:spPr>
          <a:xfrm>
            <a:off x="1244600" y="2035161"/>
            <a:ext cx="593725" cy="872489"/>
          </a:xfrm>
          <a:prstGeom prst="rect">
            <a:avLst/>
          </a:prstGeom>
          <a:blipFill>
            <a:blip r:embed="rId7" cstate="print"/>
            <a:stretch>
              <a:fillRect/>
            </a:stretch>
          </a:blipFill>
          <a:effectLst>
            <a:glow rad="63500">
              <a:schemeClr val="bg2">
                <a:lumMod val="50000"/>
              </a:schemeClr>
            </a:glow>
          </a:effectLst>
        </p:spPr>
        <p:txBody>
          <a:bodyPr wrap="square" lIns="0" tIns="0" rIns="0" bIns="0" rtlCol="0"/>
          <a:lstStyle/>
          <a:p>
            <a:endParaRPr dirty="0"/>
          </a:p>
        </p:txBody>
      </p:sp>
      <p:pic>
        <p:nvPicPr>
          <p:cNvPr id="13" name="図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9777" y="4937076"/>
            <a:ext cx="596155" cy="942537"/>
          </a:xfrm>
          <a:prstGeom prst="rect">
            <a:avLst/>
          </a:prstGeom>
          <a:effectLst>
            <a:glow rad="63500">
              <a:schemeClr val="bg2">
                <a:lumMod val="50000"/>
              </a:schemeClr>
            </a:glow>
          </a:effectLst>
        </p:spPr>
      </p:pic>
      <p:sp>
        <p:nvSpPr>
          <p:cNvPr id="16" name="四角形吹き出し 15"/>
          <p:cNvSpPr/>
          <p:nvPr/>
        </p:nvSpPr>
        <p:spPr>
          <a:xfrm>
            <a:off x="6135329" y="5288900"/>
            <a:ext cx="4950253" cy="1254761"/>
          </a:xfrm>
          <a:prstGeom prst="wedgeRectCallout">
            <a:avLst>
              <a:gd name="adj1" fmla="val -38703"/>
              <a:gd name="adj2" fmla="val 34083"/>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現状認識が何より大切です</a:t>
            </a:r>
            <a:endPar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右矢印 16"/>
          <p:cNvSpPr/>
          <p:nvPr/>
        </p:nvSpPr>
        <p:spPr>
          <a:xfrm rot="10800000">
            <a:off x="2372852" y="4523881"/>
            <a:ext cx="918087" cy="419233"/>
          </a:xfrm>
          <a:prstGeom prst="rightArrow">
            <a:avLst>
              <a:gd name="adj1" fmla="val 34169"/>
              <a:gd name="adj2" fmla="val 71108"/>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350"/>
          </a:p>
        </p:txBody>
      </p:sp>
      <p:sp>
        <p:nvSpPr>
          <p:cNvPr id="18" name="テキスト ボックス 17"/>
          <p:cNvSpPr txBox="1"/>
          <p:nvPr/>
        </p:nvSpPr>
        <p:spPr>
          <a:xfrm>
            <a:off x="3329039" y="4499233"/>
            <a:ext cx="5586361" cy="523220"/>
          </a:xfrm>
          <a:prstGeom prst="rect">
            <a:avLst/>
          </a:prstGeom>
          <a:noFill/>
        </p:spPr>
        <p:txBody>
          <a:bodyPr wrap="square" rtlCol="0">
            <a:spAutoFit/>
          </a:bodyPr>
          <a:lstStyle/>
          <a:p>
            <a:r>
              <a:rPr lang="ja-JP" altLang="en-US" sz="2800" dirty="0" smtClean="0">
                <a:solidFill>
                  <a:srgbClr val="92D050"/>
                </a:solidFill>
                <a:latin typeface="メイリオ" panose="020B0604030504040204" pitchFamily="50" charset="-128"/>
                <a:ea typeface="メイリオ" panose="020B0604030504040204" pitchFamily="50" charset="-128"/>
                <a:cs typeface="メイリオ" panose="020B0604030504040204" pitchFamily="50" charset="-128"/>
              </a:rPr>
              <a:t>距離感を予測してみよう</a:t>
            </a:r>
            <a:endParaRPr lang="ja-JP" altLang="en-US" sz="2800" dirty="0">
              <a:solidFill>
                <a:srgbClr val="92D05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5729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ミラー距離感の</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トレーニング</a:t>
            </a:r>
            <a:r>
              <a:rPr lang="ja-JP" altLang="en-US" spc="5" dirty="0" smtClean="0">
                <a:latin typeface="メイリオ" panose="020B0604030504040204" pitchFamily="50" charset="-128"/>
                <a:ea typeface="メイリオ" panose="020B0604030504040204" pitchFamily="50" charset="-128"/>
                <a:cs typeface="メイリオ" panose="020B0604030504040204" pitchFamily="50" charset="-128"/>
              </a:rPr>
              <a:t>Ａ</a:t>
            </a:r>
            <a: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dirty="0"/>
          </a:p>
        </p:txBody>
      </p:sp>
      <p:sp>
        <p:nvSpPr>
          <p:cNvPr id="6" name="object 5"/>
          <p:cNvSpPr/>
          <p:nvPr/>
        </p:nvSpPr>
        <p:spPr>
          <a:xfrm>
            <a:off x="1104900" y="1781161"/>
            <a:ext cx="1638300" cy="4762500"/>
          </a:xfrm>
          <a:prstGeom prst="rect">
            <a:avLst/>
          </a:prstGeom>
          <a:blipFill>
            <a:blip r:embed="rId2" cstate="print"/>
            <a:stretch>
              <a:fillRect/>
            </a:stretch>
          </a:blipFill>
        </p:spPr>
        <p:txBody>
          <a:bodyPr wrap="square" lIns="0" tIns="0" rIns="0" bIns="0" rtlCol="0"/>
          <a:lstStyle/>
          <a:p>
            <a:endParaRPr dirty="0"/>
          </a:p>
        </p:txBody>
      </p:sp>
      <p:sp>
        <p:nvSpPr>
          <p:cNvPr id="13" name="object 12"/>
          <p:cNvSpPr txBox="1"/>
          <p:nvPr/>
        </p:nvSpPr>
        <p:spPr>
          <a:xfrm>
            <a:off x="3303639" y="1781161"/>
            <a:ext cx="7781943" cy="2242280"/>
          </a:xfrm>
          <a:prstGeom prst="rect">
            <a:avLst/>
          </a:prstGeom>
          <a:solidFill>
            <a:schemeClr val="bg1"/>
          </a:solidFill>
          <a:ln w="6350">
            <a:solidFill>
              <a:srgbClr val="000000"/>
            </a:solidFill>
          </a:ln>
        </p:spPr>
        <p:txBody>
          <a:bodyPr vert="horz" wrap="square" lIns="0" tIns="147955" rIns="0" bIns="0" rtlCol="0" anchor="ctr">
            <a:spAutoFit/>
          </a:bodyPr>
          <a:lstStyle/>
          <a:p>
            <a:pPr marL="95250">
              <a:lnSpc>
                <a:spcPct val="100000"/>
              </a:lnSpc>
              <a:spcBef>
                <a:spcPts val="1165"/>
              </a:spcBef>
            </a:pPr>
            <a:r>
              <a:rPr lang="en-US" altLang="ja-JP" spc="5"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pc="5" dirty="0" smtClean="0">
                <a:latin typeface="メイリオ" panose="020B0604030504040204" pitchFamily="50" charset="-128"/>
                <a:ea typeface="メイリオ" panose="020B0604030504040204" pitchFamily="50" charset="-128"/>
                <a:cs typeface="メイリオ" panose="020B0604030504040204" pitchFamily="50" charset="-128"/>
              </a:rPr>
              <a:t>トレーニングＡ</a:t>
            </a:r>
            <a:r>
              <a:rPr lang="en-US" altLang="ja-JP" spc="5"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t>】</a:t>
            </a:r>
            <a:b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pc="5" dirty="0" smtClean="0">
                <a:latin typeface="メイリオ" panose="020B0604030504040204" pitchFamily="50" charset="-128"/>
                <a:ea typeface="メイリオ" panose="020B0604030504040204" pitchFamily="50" charset="-128"/>
                <a:cs typeface="メイリオ" panose="020B0604030504040204" pitchFamily="50" charset="-128"/>
              </a:rPr>
              <a:t>駐車場等で左図の関係性を築けたら、車両との距離感を予測してみましょう。</a:t>
            </a:r>
            <a: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br>
            <a:endParaRPr lang="en-US" spc="5" dirty="0" smtClean="0">
              <a:latin typeface="メイリオ" panose="020B0604030504040204" pitchFamily="50" charset="-128"/>
              <a:ea typeface="メイリオ" panose="020B0604030504040204" pitchFamily="50" charset="-128"/>
              <a:cs typeface="メイリオ" panose="020B0604030504040204" pitchFamily="50" charset="-128"/>
            </a:endParaRPr>
          </a:p>
          <a:p>
            <a:pPr marL="95250">
              <a:lnSpc>
                <a:spcPct val="100000"/>
              </a:lnSpc>
              <a:spcBef>
                <a:spcPts val="1165"/>
              </a:spcBef>
            </a:pPr>
            <a:r>
              <a:rPr spc="5" dirty="0" smtClean="0">
                <a:latin typeface="メイリオ" panose="020B0604030504040204" pitchFamily="50" charset="-128"/>
                <a:ea typeface="メイリオ" panose="020B0604030504040204" pitchFamily="50" charset="-128"/>
                <a:cs typeface="メイリオ" panose="020B0604030504040204" pitchFamily="50" charset="-128"/>
              </a:rPr>
              <a:t>①</a:t>
            </a:r>
            <a:r>
              <a:rPr spc="5" dirty="0" err="1"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ルームミ</a:t>
            </a:r>
            <a:r>
              <a:rPr spc="-5" dirty="0" err="1"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ラ</a:t>
            </a:r>
            <a:r>
              <a:rPr spc="5" dirty="0" err="1"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ーを見</a:t>
            </a:r>
            <a:r>
              <a:rPr spc="10" dirty="0" err="1"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て</a:t>
            </a:r>
            <a:r>
              <a:rPr lang="ja-JP" altLang="en-US" spc="5"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pc="5" dirty="0">
                <a:latin typeface="メイリオ" panose="020B0604030504040204" pitchFamily="50" charset="-128"/>
                <a:ea typeface="メイリオ" panose="020B0604030504040204" pitchFamily="50" charset="-128"/>
                <a:cs typeface="メイリオ" panose="020B0604030504040204" pitchFamily="50" charset="-128"/>
              </a:rPr>
              <a:t>車両</a:t>
            </a:r>
            <a:r>
              <a:rPr lang="ja-JP" altLang="en-US" spc="5" dirty="0" smtClean="0">
                <a:latin typeface="メイリオ" panose="020B0604030504040204" pitchFamily="50" charset="-128"/>
                <a:ea typeface="メイリオ" panose="020B0604030504040204" pitchFamily="50" charset="-128"/>
                <a:cs typeface="メイリオ" panose="020B0604030504040204" pitchFamily="50" charset="-128"/>
              </a:rPr>
              <a:t>との</a:t>
            </a:r>
            <a:r>
              <a:rPr spc="5" dirty="0" err="1" smtClean="0">
                <a:latin typeface="メイリオ" panose="020B0604030504040204" pitchFamily="50" charset="-128"/>
                <a:ea typeface="メイリオ" panose="020B0604030504040204" pitchFamily="50" charset="-128"/>
                <a:cs typeface="メイリオ" panose="020B0604030504040204" pitchFamily="50" charset="-128"/>
              </a:rPr>
              <a:t>距離</a:t>
            </a:r>
            <a:r>
              <a:rPr lang="ja-JP" altLang="en-US" spc="5" dirty="0" smtClean="0">
                <a:latin typeface="メイリオ" panose="020B0604030504040204" pitchFamily="50" charset="-128"/>
                <a:ea typeface="メイリオ" panose="020B0604030504040204" pitchFamily="50" charset="-128"/>
                <a:cs typeface="メイリオ" panose="020B0604030504040204" pitchFamily="50" charset="-128"/>
              </a:rPr>
              <a:t>を予測します</a:t>
            </a:r>
            <a: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br>
            <a:r>
              <a:rPr spc="5" dirty="0" smtClean="0">
                <a:latin typeface="メイリオ" panose="020B0604030504040204" pitchFamily="50" charset="-128"/>
                <a:ea typeface="メイリオ" panose="020B0604030504040204" pitchFamily="50" charset="-128"/>
                <a:cs typeface="メイリオ" panose="020B0604030504040204" pitchFamily="50" charset="-128"/>
              </a:rPr>
              <a:t>②</a:t>
            </a:r>
            <a:r>
              <a:rPr spc="5" dirty="0" err="1"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サイドミ</a:t>
            </a:r>
            <a:r>
              <a:rPr spc="-5" dirty="0" err="1"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ラ</a:t>
            </a:r>
            <a:r>
              <a:rPr spc="5" dirty="0" err="1"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ーを見</a:t>
            </a:r>
            <a:r>
              <a:rPr spc="10" dirty="0" err="1"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て</a:t>
            </a:r>
            <a:r>
              <a:rPr lang="ja-JP" altLang="en-US" spc="5"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pc="5" dirty="0">
                <a:latin typeface="メイリオ" panose="020B0604030504040204" pitchFamily="50" charset="-128"/>
                <a:ea typeface="メイリオ" panose="020B0604030504040204" pitchFamily="50" charset="-128"/>
                <a:cs typeface="メイリオ" panose="020B0604030504040204" pitchFamily="50" charset="-128"/>
              </a:rPr>
              <a:t>車両</a:t>
            </a:r>
            <a:r>
              <a:rPr lang="ja-JP" altLang="en-US" spc="5" dirty="0" smtClean="0">
                <a:latin typeface="メイリオ" panose="020B0604030504040204" pitchFamily="50" charset="-128"/>
                <a:ea typeface="メイリオ" panose="020B0604030504040204" pitchFamily="50" charset="-128"/>
                <a:cs typeface="メイリオ" panose="020B0604030504040204" pitchFamily="50" charset="-128"/>
              </a:rPr>
              <a:t>との距離を予測します</a:t>
            </a:r>
            <a:endParaRPr dirty="0">
              <a:latin typeface="メイリオ" panose="020B0604030504040204" pitchFamily="50" charset="-128"/>
              <a:ea typeface="メイリオ" panose="020B0604030504040204" pitchFamily="50" charset="-128"/>
              <a:cs typeface="メイリオ" panose="020B0604030504040204" pitchFamily="50" charset="-128"/>
            </a:endParaRPr>
          </a:p>
          <a:p>
            <a:pPr marL="95250">
              <a:lnSpc>
                <a:spcPct val="100000"/>
              </a:lnSpc>
              <a:spcBef>
                <a:spcPts val="5"/>
              </a:spcBef>
            </a:pPr>
            <a:r>
              <a:rPr spc="5" dirty="0" smtClean="0">
                <a:latin typeface="メイリオ" panose="020B0604030504040204" pitchFamily="50" charset="-128"/>
                <a:ea typeface="メイリオ" panose="020B0604030504040204" pitchFamily="50" charset="-128"/>
                <a:cs typeface="メイリオ" panose="020B0604030504040204" pitchFamily="50" charset="-128"/>
              </a:rPr>
              <a:t>③</a:t>
            </a:r>
            <a:r>
              <a:rPr spc="5" dirty="0" err="1"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車を降り</a:t>
            </a:r>
            <a:r>
              <a:rPr spc="-5" dirty="0" err="1"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て</a:t>
            </a:r>
            <a:r>
              <a:rPr spc="5" dirty="0" err="1" smtClean="0">
                <a:latin typeface="メイリオ" panose="020B0604030504040204" pitchFamily="50" charset="-128"/>
                <a:ea typeface="メイリオ" panose="020B0604030504040204" pitchFamily="50" charset="-128"/>
                <a:cs typeface="メイリオ" panose="020B0604030504040204" pitchFamily="50" charset="-128"/>
              </a:rPr>
              <a:t>答え合わせを</a:t>
            </a:r>
            <a:r>
              <a:rPr spc="-5" dirty="0" err="1" smtClean="0">
                <a:latin typeface="メイリオ" panose="020B0604030504040204" pitchFamily="50" charset="-128"/>
                <a:ea typeface="メイリオ" panose="020B0604030504040204" pitchFamily="50" charset="-128"/>
                <a:cs typeface="メイリオ" panose="020B0604030504040204" pitchFamily="50" charset="-128"/>
              </a:rPr>
              <a:t>し</a:t>
            </a:r>
            <a:r>
              <a:rPr spc="5" dirty="0" err="1" smtClean="0">
                <a:latin typeface="メイリオ" panose="020B0604030504040204" pitchFamily="50" charset="-128"/>
                <a:ea typeface="メイリオ" panose="020B0604030504040204" pitchFamily="50" charset="-128"/>
                <a:cs typeface="メイリオ" panose="020B0604030504040204" pitchFamily="50" charset="-128"/>
              </a:rPr>
              <a:t>てみましょ</a:t>
            </a:r>
            <a:r>
              <a:rPr spc="-5" dirty="0" err="1" smtClean="0">
                <a:latin typeface="メイリオ" panose="020B0604030504040204" pitchFamily="50" charset="-128"/>
                <a:ea typeface="メイリオ" panose="020B0604030504040204" pitchFamily="50" charset="-128"/>
                <a:cs typeface="メイリオ" panose="020B0604030504040204" pitchFamily="50" charset="-128"/>
              </a:rPr>
              <a:t>う</a:t>
            </a:r>
            <a:endParaRPr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四角形吹き出し 13"/>
          <p:cNvSpPr/>
          <p:nvPr/>
        </p:nvSpPr>
        <p:spPr>
          <a:xfrm>
            <a:off x="6135329" y="5288900"/>
            <a:ext cx="4950253" cy="1254761"/>
          </a:xfrm>
          <a:prstGeom prst="wedgeRectCallout">
            <a:avLst>
              <a:gd name="adj1" fmla="val -38703"/>
              <a:gd name="adj2" fmla="val 34083"/>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現状認識が何より大切です</a:t>
            </a:r>
            <a:endPar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1104900" y="1795909"/>
            <a:ext cx="1638300" cy="4733004"/>
          </a:xfrm>
          <a:prstGeom prst="rect">
            <a:avLst/>
          </a:prstGeom>
          <a:solidFill>
            <a:schemeClr val="tx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object 9"/>
          <p:cNvSpPr/>
          <p:nvPr/>
        </p:nvSpPr>
        <p:spPr>
          <a:xfrm>
            <a:off x="1932213" y="5350104"/>
            <a:ext cx="567055" cy="787400"/>
          </a:xfrm>
          <a:prstGeom prst="rect">
            <a:avLst/>
          </a:prstGeom>
          <a:blipFill dpi="0" rotWithShape="1">
            <a:blip r:embed="rId3" cstate="print"/>
            <a:srcRect/>
            <a:stretch>
              <a:fillRect/>
            </a:stretch>
          </a:blipFill>
          <a:effectLst>
            <a:glow rad="63500">
              <a:schemeClr val="bg2">
                <a:lumMod val="50000"/>
              </a:schemeClr>
            </a:glow>
          </a:effectLst>
        </p:spPr>
        <p:txBody>
          <a:bodyPr wrap="square" lIns="0" tIns="0" rIns="0" bIns="0" rtlCol="0"/>
          <a:lstStyle/>
          <a:p>
            <a:endParaRPr dirty="0"/>
          </a:p>
        </p:txBody>
      </p:sp>
      <p:sp>
        <p:nvSpPr>
          <p:cNvPr id="8" name="object 7"/>
          <p:cNvSpPr/>
          <p:nvPr/>
        </p:nvSpPr>
        <p:spPr>
          <a:xfrm>
            <a:off x="1330325" y="2251036"/>
            <a:ext cx="593725" cy="872489"/>
          </a:xfrm>
          <a:prstGeom prst="rect">
            <a:avLst/>
          </a:prstGeom>
          <a:blipFill>
            <a:blip r:embed="rId4" cstate="print"/>
            <a:stretch>
              <a:fillRect/>
            </a:stretch>
          </a:blipFill>
          <a:effectLst>
            <a:glow rad="63500">
              <a:schemeClr val="bg2">
                <a:lumMod val="50000"/>
              </a:schemeClr>
            </a:glow>
          </a:effectLst>
        </p:spPr>
        <p:txBody>
          <a:bodyPr wrap="square" lIns="0" tIns="0" rIns="0" bIns="0" rtlCol="0"/>
          <a:lstStyle/>
          <a:p>
            <a:endParaRPr dirty="0"/>
          </a:p>
        </p:txBody>
      </p:sp>
      <p:sp>
        <p:nvSpPr>
          <p:cNvPr id="9" name="右矢印 8"/>
          <p:cNvSpPr/>
          <p:nvPr/>
        </p:nvSpPr>
        <p:spPr>
          <a:xfrm rot="10800000">
            <a:off x="2372852" y="4523881"/>
            <a:ext cx="918087" cy="419233"/>
          </a:xfrm>
          <a:prstGeom prst="rightArrow">
            <a:avLst>
              <a:gd name="adj1" fmla="val 34169"/>
              <a:gd name="adj2" fmla="val 71108"/>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350"/>
          </a:p>
        </p:txBody>
      </p:sp>
      <p:sp>
        <p:nvSpPr>
          <p:cNvPr id="11" name="テキスト ボックス 10"/>
          <p:cNvSpPr txBox="1"/>
          <p:nvPr/>
        </p:nvSpPr>
        <p:spPr>
          <a:xfrm>
            <a:off x="3329039" y="4511933"/>
            <a:ext cx="5586361" cy="523220"/>
          </a:xfrm>
          <a:prstGeom prst="rect">
            <a:avLst/>
          </a:prstGeom>
          <a:noFill/>
        </p:spPr>
        <p:txBody>
          <a:bodyPr wrap="square" rtlCol="0">
            <a:spAutoFit/>
          </a:bodyPr>
          <a:lstStyle/>
          <a:p>
            <a:r>
              <a:rPr lang="ja-JP" altLang="en-US" sz="2800" dirty="0" smtClean="0">
                <a:solidFill>
                  <a:srgbClr val="92D050"/>
                </a:solidFill>
                <a:latin typeface="メイリオ" panose="020B0604030504040204" pitchFamily="50" charset="-128"/>
                <a:ea typeface="メイリオ" panose="020B0604030504040204" pitchFamily="50" charset="-128"/>
                <a:cs typeface="メイリオ" panose="020B0604030504040204" pitchFamily="50" charset="-128"/>
              </a:rPr>
              <a:t>距離感を予測してみよう</a:t>
            </a:r>
            <a:endParaRPr lang="ja-JP" altLang="en-US" sz="2800" dirty="0">
              <a:solidFill>
                <a:srgbClr val="92D05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8822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0945" y="3000304"/>
            <a:ext cx="1281148" cy="3378313"/>
          </a:xfrm>
          <a:prstGeom prst="rect">
            <a:avLst/>
          </a:prstGeom>
        </p:spPr>
      </p:pic>
      <p:pic>
        <p:nvPicPr>
          <p:cNvPr id="20" name="図 19"/>
          <p:cNvPicPr>
            <a:picLocks noChangeAspect="1"/>
          </p:cNvPicPr>
          <p:nvPr/>
        </p:nvPicPr>
        <p:blipFill rotWithShape="1">
          <a:blip r:embed="rId2" cstate="print">
            <a:extLst>
              <a:ext uri="{28A0092B-C50C-407E-A947-70E740481C1C}">
                <a14:useLocalDpi xmlns:a14="http://schemas.microsoft.com/office/drawing/2010/main" val="0"/>
              </a:ext>
            </a:extLst>
          </a:blip>
          <a:srcRect r="9894"/>
          <a:stretch/>
        </p:blipFill>
        <p:spPr>
          <a:xfrm>
            <a:off x="1384926" y="3000305"/>
            <a:ext cx="1154391" cy="3378312"/>
          </a:xfrm>
          <a:prstGeom prst="rect">
            <a:avLst/>
          </a:prstGeom>
        </p:spPr>
      </p:pic>
      <p:sp>
        <p:nvSpPr>
          <p:cNvPr id="2" name="タイトル 1"/>
          <p:cNvSpPr>
            <a:spLocks noGrp="1"/>
          </p:cNvSpPr>
          <p:nvPr>
            <p:ph type="title"/>
          </p:nvPr>
        </p:nvSpPr>
        <p:spPr/>
        <p:txBody>
          <a:bodyPr/>
          <a:lstStyle/>
          <a:p>
            <a:r>
              <a:rPr kumimoji="1" lang="ja-JP" altLang="en-US" dirty="0" smtClean="0"/>
              <a:t>ミラー距離感のトレーニングＢ</a:t>
            </a:r>
            <a:endParaRPr kumimoji="1" lang="ja-JP" altLang="en-US"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6175" y="2009457"/>
            <a:ext cx="1281148" cy="3378313"/>
          </a:xfrm>
          <a:prstGeom prst="rect">
            <a:avLst/>
          </a:prstGeom>
        </p:spPr>
      </p:pic>
      <p:pic>
        <p:nvPicPr>
          <p:cNvPr id="10" name="図 9"/>
          <p:cNvPicPr>
            <a:picLocks noChangeAspect="1"/>
          </p:cNvPicPr>
          <p:nvPr/>
        </p:nvPicPr>
        <p:blipFill rotWithShape="1">
          <a:blip r:embed="rId2" cstate="print">
            <a:extLst>
              <a:ext uri="{28A0092B-C50C-407E-A947-70E740481C1C}">
                <a14:useLocalDpi xmlns:a14="http://schemas.microsoft.com/office/drawing/2010/main" val="0"/>
              </a:ext>
            </a:extLst>
          </a:blip>
          <a:srcRect r="9894"/>
          <a:stretch/>
        </p:blipFill>
        <p:spPr>
          <a:xfrm>
            <a:off x="1380156" y="2009458"/>
            <a:ext cx="1154391" cy="3378312"/>
          </a:xfrm>
          <a:prstGeom prst="rect">
            <a:avLst/>
          </a:prstGeom>
        </p:spPr>
      </p:pic>
      <p:sp>
        <p:nvSpPr>
          <p:cNvPr id="11" name="object 6"/>
          <p:cNvSpPr/>
          <p:nvPr/>
        </p:nvSpPr>
        <p:spPr>
          <a:xfrm>
            <a:off x="2155388" y="2958984"/>
            <a:ext cx="443666" cy="616065"/>
          </a:xfrm>
          <a:prstGeom prst="rect">
            <a:avLst/>
          </a:prstGeom>
          <a:blipFill dpi="0" rotWithShape="1">
            <a:blip r:embed="rId3" cstate="print">
              <a:alphaModFix amt="50000"/>
            </a:blip>
            <a:srcRect/>
            <a:stretch>
              <a:fillRect/>
            </a:stretch>
          </a:blipFill>
        </p:spPr>
        <p:txBody>
          <a:bodyPr wrap="square" lIns="0" tIns="0" rIns="0" bIns="0" rtlCol="0"/>
          <a:lstStyle/>
          <a:p>
            <a:endParaRPr dirty="0"/>
          </a:p>
        </p:txBody>
      </p:sp>
      <p:sp>
        <p:nvSpPr>
          <p:cNvPr id="12" name="object 7"/>
          <p:cNvSpPr/>
          <p:nvPr/>
        </p:nvSpPr>
        <p:spPr>
          <a:xfrm>
            <a:off x="1474707" y="2438800"/>
            <a:ext cx="464533" cy="682639"/>
          </a:xfrm>
          <a:prstGeom prst="rect">
            <a:avLst/>
          </a:prstGeom>
          <a:blipFill>
            <a:blip r:embed="rId4" cstate="print"/>
            <a:stretch>
              <a:fillRect/>
            </a:stretch>
          </a:blipFill>
          <a:effectLst>
            <a:glow rad="63500">
              <a:schemeClr val="bg2">
                <a:lumMod val="50000"/>
              </a:schemeClr>
            </a:glow>
          </a:effectLst>
        </p:spPr>
        <p:txBody>
          <a:bodyPr wrap="square" lIns="0" tIns="0" rIns="0" bIns="0" rtlCol="0"/>
          <a:lstStyle/>
          <a:p>
            <a:endParaRPr dirty="0"/>
          </a:p>
        </p:txBody>
      </p:sp>
      <p:sp>
        <p:nvSpPr>
          <p:cNvPr id="13" name="object 8"/>
          <p:cNvSpPr/>
          <p:nvPr/>
        </p:nvSpPr>
        <p:spPr>
          <a:xfrm>
            <a:off x="2155389" y="3825861"/>
            <a:ext cx="443666" cy="616065"/>
          </a:xfrm>
          <a:prstGeom prst="rect">
            <a:avLst/>
          </a:prstGeom>
          <a:blipFill dpi="0" rotWithShape="1">
            <a:blip r:embed="rId3" cstate="print">
              <a:alphaModFix amt="50000"/>
            </a:blip>
            <a:srcRect/>
            <a:stretch>
              <a:fillRect/>
            </a:stretch>
          </a:blipFill>
        </p:spPr>
        <p:txBody>
          <a:bodyPr wrap="square" lIns="0" tIns="0" rIns="0" bIns="0" rtlCol="0"/>
          <a:lstStyle/>
          <a:p>
            <a:endParaRPr dirty="0"/>
          </a:p>
        </p:txBody>
      </p:sp>
      <p:sp>
        <p:nvSpPr>
          <p:cNvPr id="14" name="object 9"/>
          <p:cNvSpPr/>
          <p:nvPr/>
        </p:nvSpPr>
        <p:spPr>
          <a:xfrm>
            <a:off x="2155389" y="4689461"/>
            <a:ext cx="443666" cy="616065"/>
          </a:xfrm>
          <a:prstGeom prst="rect">
            <a:avLst/>
          </a:prstGeom>
          <a:blipFill dpi="0" rotWithShape="1">
            <a:blip r:embed="rId3" cstate="print"/>
            <a:srcRect/>
            <a:stretch>
              <a:fillRect/>
            </a:stretch>
          </a:blipFill>
          <a:effectLst>
            <a:glow rad="63500">
              <a:schemeClr val="bg2">
                <a:lumMod val="50000"/>
              </a:schemeClr>
            </a:glow>
          </a:effectLst>
        </p:spPr>
        <p:txBody>
          <a:bodyPr wrap="square" lIns="0" tIns="0" rIns="0" bIns="0" rtlCol="0"/>
          <a:lstStyle/>
          <a:p>
            <a:endParaRPr dirty="0"/>
          </a:p>
        </p:txBody>
      </p:sp>
      <p:sp>
        <p:nvSpPr>
          <p:cNvPr id="15" name="object 10"/>
          <p:cNvSpPr/>
          <p:nvPr/>
        </p:nvSpPr>
        <p:spPr>
          <a:xfrm>
            <a:off x="2155389" y="5540361"/>
            <a:ext cx="443666" cy="616065"/>
          </a:xfrm>
          <a:prstGeom prst="rect">
            <a:avLst/>
          </a:prstGeom>
          <a:blipFill dpi="0" rotWithShape="1">
            <a:blip r:embed="rId3" cstate="print">
              <a:alphaModFix amt="50000"/>
            </a:blip>
            <a:srcRect/>
            <a:stretch>
              <a:fillRect/>
            </a:stretch>
          </a:blipFill>
        </p:spPr>
        <p:txBody>
          <a:bodyPr wrap="square" lIns="0" tIns="0" rIns="0" bIns="0" rtlCol="0"/>
          <a:lstStyle/>
          <a:p>
            <a:endParaRPr dirty="0"/>
          </a:p>
        </p:txBody>
      </p:sp>
      <p:sp>
        <p:nvSpPr>
          <p:cNvPr id="9" name="正方形/長方形 8"/>
          <p:cNvSpPr/>
          <p:nvPr/>
        </p:nvSpPr>
        <p:spPr>
          <a:xfrm>
            <a:off x="1444116" y="2175832"/>
            <a:ext cx="450879" cy="80673"/>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2083212" y="2180750"/>
            <a:ext cx="450879" cy="80673"/>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2680549" y="2185860"/>
            <a:ext cx="450879" cy="80673"/>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458864" y="2024204"/>
            <a:ext cx="1687312" cy="156564"/>
          </a:xfrm>
          <a:prstGeom prst="rect">
            <a:avLst/>
          </a:prstGeom>
          <a:solidFill>
            <a:schemeClr val="tx2">
              <a:lumMod val="65000"/>
              <a:lumOff val="35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object 12"/>
          <p:cNvSpPr txBox="1"/>
          <p:nvPr/>
        </p:nvSpPr>
        <p:spPr>
          <a:xfrm>
            <a:off x="3854634" y="2071655"/>
            <a:ext cx="7064477" cy="2088392"/>
          </a:xfrm>
          <a:prstGeom prst="rect">
            <a:avLst/>
          </a:prstGeom>
          <a:solidFill>
            <a:schemeClr val="bg1"/>
          </a:solidFill>
          <a:ln w="6350">
            <a:solidFill>
              <a:srgbClr val="000000"/>
            </a:solidFill>
          </a:ln>
        </p:spPr>
        <p:txBody>
          <a:bodyPr vert="horz" wrap="square" lIns="0" tIns="147955" rIns="0" bIns="0" rtlCol="0" anchor="ctr">
            <a:spAutoFit/>
          </a:bodyPr>
          <a:lstStyle/>
          <a:p>
            <a:pPr marL="95250">
              <a:lnSpc>
                <a:spcPct val="100000"/>
              </a:lnSpc>
              <a:spcBef>
                <a:spcPts val="1165"/>
              </a:spcBef>
            </a:pPr>
            <a:r>
              <a:rPr lang="en-US" altLang="ja-JP" spc="5"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pc="5" dirty="0" smtClean="0">
                <a:latin typeface="メイリオ" panose="020B0604030504040204" pitchFamily="50" charset="-128"/>
                <a:ea typeface="メイリオ" panose="020B0604030504040204" pitchFamily="50" charset="-128"/>
                <a:cs typeface="メイリオ" panose="020B0604030504040204" pitchFamily="50" charset="-128"/>
              </a:rPr>
              <a:t>トレーニングＢ</a:t>
            </a:r>
            <a: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t>】</a:t>
            </a:r>
            <a:b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pc="5"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信号</a:t>
            </a:r>
            <a:r>
              <a:rPr lang="ja-JP" altLang="en-US" spc="5"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待</a:t>
            </a:r>
            <a:r>
              <a:rPr lang="ja-JP" altLang="en-US" spc="5"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ち</a:t>
            </a:r>
            <a:r>
              <a:rPr lang="ja-JP" altLang="en-US" spc="5" dirty="0" smtClean="0">
                <a:latin typeface="メイリオ" panose="020B0604030504040204" pitchFamily="50" charset="-128"/>
                <a:ea typeface="メイリオ" panose="020B0604030504040204" pitchFamily="50" charset="-128"/>
                <a:cs typeface="メイリオ" panose="020B0604030504040204" pitchFamily="50" charset="-128"/>
              </a:rPr>
              <a:t>の時間を利用して、距離感クイズを行ないましょう</a:t>
            </a:r>
            <a: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pc="5" dirty="0" smtClean="0">
                <a:latin typeface="メイリオ" panose="020B0604030504040204" pitchFamily="50" charset="-128"/>
                <a:ea typeface="メイリオ" panose="020B0604030504040204" pitchFamily="50" charset="-128"/>
                <a:cs typeface="メイリオ" panose="020B0604030504040204" pitchFamily="50" charset="-128"/>
              </a:rPr>
              <a:t>①ミラー確認で任意の車との距離感を予測する</a:t>
            </a:r>
            <a: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pc="5" dirty="0" smtClean="0">
                <a:latin typeface="メイリオ" panose="020B0604030504040204" pitchFamily="50" charset="-128"/>
                <a:ea typeface="メイリオ" panose="020B0604030504040204" pitchFamily="50" charset="-128"/>
                <a:cs typeface="メイリオ" panose="020B0604030504040204" pitchFamily="50" charset="-128"/>
              </a:rPr>
              <a:t>②目視で答え合わせを行う</a:t>
            </a:r>
            <a: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pc="5" dirty="0" smtClean="0">
                <a:latin typeface="メイリオ" panose="020B0604030504040204" pitchFamily="50" charset="-128"/>
                <a:ea typeface="メイリオ" panose="020B0604030504040204" pitchFamily="50" charset="-128"/>
                <a:cs typeface="メイリオ" panose="020B0604030504040204" pitchFamily="50" charset="-128"/>
              </a:rPr>
              <a:t>　（窓を開けるとやり易くなります）</a:t>
            </a:r>
            <a: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pc="5" dirty="0" smtClean="0">
                <a:latin typeface="メイリオ" panose="020B0604030504040204" pitchFamily="50" charset="-128"/>
                <a:ea typeface="メイリオ" panose="020B0604030504040204" pitchFamily="50" charset="-128"/>
                <a:cs typeface="メイリオ" panose="020B0604030504040204" pitchFamily="50" charset="-128"/>
              </a:rPr>
            </a:br>
            <a:endParaRPr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四角形吹き出し 21"/>
          <p:cNvSpPr/>
          <p:nvPr/>
        </p:nvSpPr>
        <p:spPr>
          <a:xfrm>
            <a:off x="5968858" y="5123856"/>
            <a:ext cx="4950253" cy="1254761"/>
          </a:xfrm>
          <a:prstGeom prst="wedgeRectCallout">
            <a:avLst>
              <a:gd name="adj1" fmla="val -38703"/>
              <a:gd name="adj2" fmla="val 34083"/>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繰り返し行ないましょう</a:t>
            </a:r>
            <a:endPar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右矢印 22"/>
          <p:cNvSpPr/>
          <p:nvPr/>
        </p:nvSpPr>
        <p:spPr>
          <a:xfrm rot="10800000">
            <a:off x="2838279" y="4469942"/>
            <a:ext cx="918087" cy="419233"/>
          </a:xfrm>
          <a:prstGeom prst="rightArrow">
            <a:avLst>
              <a:gd name="adj1" fmla="val 34169"/>
              <a:gd name="adj2" fmla="val 71108"/>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350"/>
          </a:p>
        </p:txBody>
      </p:sp>
      <p:sp>
        <p:nvSpPr>
          <p:cNvPr id="24" name="テキスト ボックス 23"/>
          <p:cNvSpPr txBox="1"/>
          <p:nvPr/>
        </p:nvSpPr>
        <p:spPr>
          <a:xfrm>
            <a:off x="3756366" y="4471820"/>
            <a:ext cx="5586361" cy="523220"/>
          </a:xfrm>
          <a:prstGeom prst="rect">
            <a:avLst/>
          </a:prstGeom>
          <a:noFill/>
        </p:spPr>
        <p:txBody>
          <a:bodyPr wrap="square" rtlCol="0">
            <a:spAutoFit/>
          </a:bodyPr>
          <a:lstStyle/>
          <a:p>
            <a:r>
              <a:rPr lang="ja-JP" altLang="en-US" sz="2800" dirty="0" smtClean="0">
                <a:solidFill>
                  <a:srgbClr val="92D050"/>
                </a:solidFill>
                <a:latin typeface="メイリオ" panose="020B0604030504040204" pitchFamily="50" charset="-128"/>
                <a:ea typeface="メイリオ" panose="020B0604030504040204" pitchFamily="50" charset="-128"/>
                <a:cs typeface="メイリオ" panose="020B0604030504040204" pitchFamily="50" charset="-128"/>
              </a:rPr>
              <a:t>距離感を予測してみよう</a:t>
            </a:r>
            <a:endParaRPr lang="ja-JP" altLang="en-US" sz="2800" dirty="0">
              <a:solidFill>
                <a:srgbClr val="92D05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93158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車線変更時の適切な距離感</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6" name="図表 15"/>
          <p:cNvGraphicFramePr/>
          <p:nvPr>
            <p:extLst>
              <p:ext uri="{D42A27DB-BD31-4B8C-83A1-F6EECF244321}">
                <p14:modId xmlns:p14="http://schemas.microsoft.com/office/powerpoint/2010/main" val="2624324388"/>
              </p:ext>
            </p:extLst>
          </p:nvPr>
        </p:nvGraphicFramePr>
        <p:xfrm>
          <a:off x="10954774" y="5603927"/>
          <a:ext cx="947174" cy="939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グループ化 2"/>
          <p:cNvGrpSpPr/>
          <p:nvPr/>
        </p:nvGrpSpPr>
        <p:grpSpPr>
          <a:xfrm>
            <a:off x="1104900" y="1569248"/>
            <a:ext cx="6054877" cy="4813399"/>
            <a:chOff x="4899896" y="1662542"/>
            <a:chExt cx="6054877" cy="4813399"/>
          </a:xfrm>
        </p:grpSpPr>
        <p:sp>
          <p:nvSpPr>
            <p:cNvPr id="5" name="object 5"/>
            <p:cNvSpPr/>
            <p:nvPr/>
          </p:nvSpPr>
          <p:spPr>
            <a:xfrm>
              <a:off x="4899896" y="1662542"/>
              <a:ext cx="1638173" cy="4762500"/>
            </a:xfrm>
            <a:prstGeom prst="rect">
              <a:avLst/>
            </a:prstGeom>
            <a:blipFill>
              <a:blip r:embed="rId7" cstate="print"/>
              <a:stretch>
                <a:fillRect/>
              </a:stretch>
            </a:blipFill>
          </p:spPr>
          <p:txBody>
            <a:bodyPr wrap="square" lIns="0" tIns="0" rIns="0" bIns="0" rtlCol="0"/>
            <a:lstStyle/>
            <a:p>
              <a:endParaRPr dirty="0"/>
            </a:p>
          </p:txBody>
        </p:sp>
        <p:sp>
          <p:nvSpPr>
            <p:cNvPr id="6" name="object 6"/>
            <p:cNvSpPr/>
            <p:nvPr/>
          </p:nvSpPr>
          <p:spPr>
            <a:xfrm>
              <a:off x="5826868" y="2843642"/>
              <a:ext cx="567004" cy="787400"/>
            </a:xfrm>
            <a:prstGeom prst="rect">
              <a:avLst/>
            </a:prstGeom>
            <a:blipFill>
              <a:blip r:embed="rId8" cstate="print"/>
              <a:stretch>
                <a:fillRect/>
              </a:stretch>
            </a:blipFill>
          </p:spPr>
          <p:txBody>
            <a:bodyPr wrap="square" lIns="0" tIns="0" rIns="0" bIns="0" rtlCol="0"/>
            <a:lstStyle/>
            <a:p>
              <a:endParaRPr dirty="0"/>
            </a:p>
          </p:txBody>
        </p:sp>
        <p:sp>
          <p:nvSpPr>
            <p:cNvPr id="7" name="object 7"/>
            <p:cNvSpPr/>
            <p:nvPr/>
          </p:nvSpPr>
          <p:spPr>
            <a:xfrm>
              <a:off x="5039596" y="1916542"/>
              <a:ext cx="593674" cy="872489"/>
            </a:xfrm>
            <a:prstGeom prst="rect">
              <a:avLst/>
            </a:prstGeom>
            <a:blipFill>
              <a:blip r:embed="rId9" cstate="print"/>
              <a:stretch>
                <a:fillRect/>
              </a:stretch>
            </a:blipFill>
          </p:spPr>
          <p:txBody>
            <a:bodyPr wrap="square" lIns="0" tIns="0" rIns="0" bIns="0" rtlCol="0"/>
            <a:lstStyle/>
            <a:p>
              <a:endParaRPr dirty="0"/>
            </a:p>
          </p:txBody>
        </p:sp>
        <p:sp>
          <p:nvSpPr>
            <p:cNvPr id="8" name="object 8"/>
            <p:cNvSpPr/>
            <p:nvPr/>
          </p:nvSpPr>
          <p:spPr>
            <a:xfrm>
              <a:off x="5826868" y="3707242"/>
              <a:ext cx="567004" cy="787400"/>
            </a:xfrm>
            <a:prstGeom prst="rect">
              <a:avLst/>
            </a:prstGeom>
            <a:blipFill>
              <a:blip r:embed="rId8" cstate="print"/>
              <a:stretch>
                <a:fillRect/>
              </a:stretch>
            </a:blipFill>
          </p:spPr>
          <p:txBody>
            <a:bodyPr wrap="square" lIns="0" tIns="0" rIns="0" bIns="0" rtlCol="0"/>
            <a:lstStyle/>
            <a:p>
              <a:endParaRPr dirty="0"/>
            </a:p>
          </p:txBody>
        </p:sp>
        <p:sp>
          <p:nvSpPr>
            <p:cNvPr id="9" name="object 9"/>
            <p:cNvSpPr/>
            <p:nvPr/>
          </p:nvSpPr>
          <p:spPr>
            <a:xfrm>
              <a:off x="5826868" y="4570842"/>
              <a:ext cx="567004" cy="787400"/>
            </a:xfrm>
            <a:prstGeom prst="rect">
              <a:avLst/>
            </a:prstGeom>
            <a:blipFill>
              <a:blip r:embed="rId8" cstate="print"/>
              <a:stretch>
                <a:fillRect/>
              </a:stretch>
            </a:blipFill>
          </p:spPr>
          <p:txBody>
            <a:bodyPr wrap="square" lIns="0" tIns="0" rIns="0" bIns="0" rtlCol="0"/>
            <a:lstStyle/>
            <a:p>
              <a:endParaRPr dirty="0"/>
            </a:p>
          </p:txBody>
        </p:sp>
        <p:sp>
          <p:nvSpPr>
            <p:cNvPr id="10" name="object 10"/>
            <p:cNvSpPr/>
            <p:nvPr/>
          </p:nvSpPr>
          <p:spPr>
            <a:xfrm>
              <a:off x="5826868" y="5421742"/>
              <a:ext cx="567004" cy="787400"/>
            </a:xfrm>
            <a:prstGeom prst="rect">
              <a:avLst/>
            </a:prstGeom>
            <a:blipFill>
              <a:blip r:embed="rId8" cstate="print"/>
              <a:stretch>
                <a:fillRect/>
              </a:stretch>
            </a:blipFill>
          </p:spPr>
          <p:txBody>
            <a:bodyPr wrap="square" lIns="0" tIns="0" rIns="0" bIns="0" rtlCol="0"/>
            <a:lstStyle/>
            <a:p>
              <a:endParaRPr dirty="0"/>
            </a:p>
          </p:txBody>
        </p:sp>
        <p:sp>
          <p:nvSpPr>
            <p:cNvPr id="11" name="object 11"/>
            <p:cNvSpPr/>
            <p:nvPr/>
          </p:nvSpPr>
          <p:spPr>
            <a:xfrm>
              <a:off x="6538068" y="4935674"/>
              <a:ext cx="4416705" cy="1540267"/>
            </a:xfrm>
            <a:prstGeom prst="rect">
              <a:avLst/>
            </a:prstGeom>
            <a:solidFill>
              <a:srgbClr val="92D050"/>
            </a:solidFill>
          </p:spPr>
          <p:txBody>
            <a:bodyPr wrap="square" lIns="0" tIns="0" rIns="0" bIns="0" rtlCol="0"/>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6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安全な距離感</a:t>
              </a:r>
              <a:endParaRPr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object 13"/>
            <p:cNvSpPr/>
            <p:nvPr/>
          </p:nvSpPr>
          <p:spPr>
            <a:xfrm>
              <a:off x="6527093" y="4527750"/>
              <a:ext cx="4427679" cy="407923"/>
            </a:xfrm>
            <a:prstGeom prst="rect">
              <a:avLst/>
            </a:prstGeom>
            <a:solidFill>
              <a:schemeClr val="bg1">
                <a:lumMod val="85000"/>
              </a:schemeClr>
            </a:solidFill>
          </p:spPr>
          <p:txBody>
            <a:bodyPr wrap="square" lIns="0" tIns="0" rIns="0" bIns="0" rtlCol="0"/>
            <a:lstStyle/>
            <a:p>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object 15"/>
            <p:cNvSpPr/>
            <p:nvPr/>
          </p:nvSpPr>
          <p:spPr>
            <a:xfrm>
              <a:off x="6527095" y="2751057"/>
              <a:ext cx="4427677" cy="1776693"/>
            </a:xfrm>
            <a:prstGeom prst="rect">
              <a:avLst/>
            </a:prstGeom>
            <a:solidFill>
              <a:srgbClr val="FF0000"/>
            </a:solidFill>
          </p:spPr>
          <p:txBody>
            <a:bodyPr wrap="square" lIns="0" tIns="0" rIns="0" bIns="0" rtlCol="0"/>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6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車線変更は難しい</a:t>
              </a:r>
              <a:endParaRPr sz="2400"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9" name="四角形吹き出し 18"/>
          <p:cNvSpPr/>
          <p:nvPr/>
        </p:nvSpPr>
        <p:spPr>
          <a:xfrm>
            <a:off x="7460454" y="5127886"/>
            <a:ext cx="3494320" cy="1254761"/>
          </a:xfrm>
          <a:prstGeom prst="wedgeRectCallout">
            <a:avLst>
              <a:gd name="adj1" fmla="val -38703"/>
              <a:gd name="adj2" fmla="val 34083"/>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２台分の距離感を</a:t>
            </a:r>
            <a:r>
              <a:rPr lang="en-US" altLang="ja-JP"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覚えましょう</a:t>
            </a:r>
            <a:endPar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5580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車線変更のポイント＠キープ行動</a:t>
            </a:r>
            <a:endParaRPr kumimoji="1" lang="ja-JP" altLang="en-US" dirty="0"/>
          </a:p>
        </p:txBody>
      </p:sp>
      <p:grpSp>
        <p:nvGrpSpPr>
          <p:cNvPr id="11" name="グループ化 10"/>
          <p:cNvGrpSpPr/>
          <p:nvPr/>
        </p:nvGrpSpPr>
        <p:grpSpPr>
          <a:xfrm>
            <a:off x="1104900" y="1589432"/>
            <a:ext cx="1638300" cy="4762500"/>
            <a:chOff x="1104900" y="1781161"/>
            <a:chExt cx="1638300" cy="4762500"/>
          </a:xfrm>
        </p:grpSpPr>
        <p:sp>
          <p:nvSpPr>
            <p:cNvPr id="7" name="object 5"/>
            <p:cNvSpPr/>
            <p:nvPr/>
          </p:nvSpPr>
          <p:spPr>
            <a:xfrm>
              <a:off x="1104900" y="1781161"/>
              <a:ext cx="1638300" cy="4762500"/>
            </a:xfrm>
            <a:prstGeom prst="rect">
              <a:avLst/>
            </a:prstGeom>
            <a:blipFill>
              <a:blip r:embed="rId2" cstate="print"/>
              <a:stretch>
                <a:fillRect/>
              </a:stretch>
            </a:blipFill>
          </p:spPr>
          <p:txBody>
            <a:bodyPr wrap="square" lIns="0" tIns="0" rIns="0" bIns="0" rtlCol="0"/>
            <a:lstStyle/>
            <a:p>
              <a:endParaRPr dirty="0"/>
            </a:p>
          </p:txBody>
        </p:sp>
        <p:sp>
          <p:nvSpPr>
            <p:cNvPr id="9" name="object 9"/>
            <p:cNvSpPr/>
            <p:nvPr/>
          </p:nvSpPr>
          <p:spPr>
            <a:xfrm>
              <a:off x="2050200" y="5648516"/>
              <a:ext cx="567055" cy="787400"/>
            </a:xfrm>
            <a:prstGeom prst="rect">
              <a:avLst/>
            </a:prstGeom>
            <a:blipFill dpi="0" rotWithShape="1">
              <a:blip r:embed="rId3" cstate="print"/>
              <a:srcRect/>
              <a:stretch>
                <a:fillRect/>
              </a:stretch>
            </a:blipFill>
            <a:effectLst>
              <a:glow rad="63500">
                <a:schemeClr val="bg2">
                  <a:lumMod val="50000"/>
                </a:schemeClr>
              </a:glow>
            </a:effectLst>
          </p:spPr>
          <p:txBody>
            <a:bodyPr wrap="square" lIns="0" tIns="0" rIns="0" bIns="0" rtlCol="0"/>
            <a:lstStyle/>
            <a:p>
              <a:endParaRPr dirty="0"/>
            </a:p>
          </p:txBody>
        </p:sp>
        <p:sp>
          <p:nvSpPr>
            <p:cNvPr id="10" name="object 7"/>
            <p:cNvSpPr/>
            <p:nvPr/>
          </p:nvSpPr>
          <p:spPr>
            <a:xfrm>
              <a:off x="1271333" y="2177295"/>
              <a:ext cx="593725" cy="872489"/>
            </a:xfrm>
            <a:prstGeom prst="rect">
              <a:avLst/>
            </a:prstGeom>
            <a:blipFill>
              <a:blip r:embed="rId4" cstate="print"/>
              <a:stretch>
                <a:fillRect/>
              </a:stretch>
            </a:blipFill>
            <a:effectLst>
              <a:glow rad="63500">
                <a:schemeClr val="bg2">
                  <a:lumMod val="50000"/>
                </a:schemeClr>
              </a:glow>
            </a:effectLst>
          </p:spPr>
          <p:txBody>
            <a:bodyPr wrap="square" lIns="0" tIns="0" rIns="0" bIns="0" rtlCol="0"/>
            <a:lstStyle/>
            <a:p>
              <a:endParaRPr dirty="0"/>
            </a:p>
          </p:txBody>
        </p:sp>
      </p:grpSp>
      <p:grpSp>
        <p:nvGrpSpPr>
          <p:cNvPr id="19" name="グループ化 18"/>
          <p:cNvGrpSpPr/>
          <p:nvPr/>
        </p:nvGrpSpPr>
        <p:grpSpPr>
          <a:xfrm>
            <a:off x="2812438" y="1730467"/>
            <a:ext cx="8494364" cy="1956632"/>
            <a:chOff x="2812438" y="1582982"/>
            <a:chExt cx="8494364" cy="1956632"/>
          </a:xfrm>
        </p:grpSpPr>
        <p:sp>
          <p:nvSpPr>
            <p:cNvPr id="16" name="object 11"/>
            <p:cNvSpPr/>
            <p:nvPr/>
          </p:nvSpPr>
          <p:spPr>
            <a:xfrm>
              <a:off x="3896236" y="1582982"/>
              <a:ext cx="7189345" cy="1956632"/>
            </a:xfrm>
            <a:prstGeom prst="rect">
              <a:avLst/>
            </a:prstGeom>
            <a:solidFill>
              <a:schemeClr val="bg1"/>
            </a:solidFill>
            <a:ln w="38100">
              <a:solidFill>
                <a:srgbClr val="00B0F0"/>
              </a:solidFill>
            </a:ln>
          </p:spPr>
          <p:txBody>
            <a:bodyPr wrap="square" lIns="0" tIns="0" rIns="0" bIns="0" rtlCol="0"/>
            <a:lstStyle/>
            <a:p>
              <a:endParaRPr dirty="0"/>
            </a:p>
          </p:txBody>
        </p:sp>
        <p:sp>
          <p:nvSpPr>
            <p:cNvPr id="12" name="右矢印 11"/>
            <p:cNvSpPr/>
            <p:nvPr/>
          </p:nvSpPr>
          <p:spPr>
            <a:xfrm rot="10800000">
              <a:off x="2812438" y="2212193"/>
              <a:ext cx="918087" cy="419233"/>
            </a:xfrm>
            <a:prstGeom prst="rightArrow">
              <a:avLst>
                <a:gd name="adj1" fmla="val 34169"/>
                <a:gd name="adj2" fmla="val 71108"/>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350"/>
            </a:p>
          </p:txBody>
        </p:sp>
        <p:sp>
          <p:nvSpPr>
            <p:cNvPr id="14" name="テキスト ボックス 13"/>
            <p:cNvSpPr txBox="1"/>
            <p:nvPr/>
          </p:nvSpPr>
          <p:spPr>
            <a:xfrm>
              <a:off x="4121116" y="2466010"/>
              <a:ext cx="6689446" cy="646331"/>
            </a:xfrm>
            <a:prstGeom prst="rect">
              <a:avLst/>
            </a:prstGeom>
            <a:noFill/>
          </p:spPr>
          <p:txBody>
            <a:bodyPr wrap="square" rtlCol="0">
              <a:spAutoFit/>
            </a:bodyPr>
            <a:lstStyle/>
            <a:p>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②確認しながら</a:t>
              </a:r>
              <a:r>
                <a:rPr lang="ja-JP" altLang="en-US" sz="36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センターキープ</a:t>
              </a:r>
              <a:endParaRPr lang="ja-JP" altLang="en-US" sz="3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4117457" y="1889027"/>
              <a:ext cx="7189345" cy="646331"/>
            </a:xfrm>
            <a:prstGeom prst="rect">
              <a:avLst/>
            </a:prstGeom>
            <a:noFill/>
          </p:spPr>
          <p:txBody>
            <a:bodyPr wrap="square" rtlCol="0">
              <a:spAutoFit/>
            </a:bodyPr>
            <a:lstStyle/>
            <a:p>
              <a:r>
                <a:rPr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①確認しながら</a:t>
              </a:r>
              <a:r>
                <a:rPr lang="ja-JP" altLang="en-US" sz="36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スピードキープ</a:t>
              </a:r>
              <a:endParaRPr lang="ja-JP" altLang="en-US" sz="3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6718598" y="2986141"/>
              <a:ext cx="4316844" cy="369332"/>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（走行中に左右にフラつかないこと）</a:t>
              </a:r>
              <a:endPar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8" name="object 12"/>
          <p:cNvSpPr txBox="1"/>
          <p:nvPr/>
        </p:nvSpPr>
        <p:spPr>
          <a:xfrm>
            <a:off x="3896236" y="4580117"/>
            <a:ext cx="7189346" cy="980397"/>
          </a:xfrm>
          <a:prstGeom prst="rect">
            <a:avLst/>
          </a:prstGeom>
          <a:solidFill>
            <a:schemeClr val="bg1"/>
          </a:solidFill>
          <a:ln w="6350">
            <a:solidFill>
              <a:srgbClr val="000000"/>
            </a:solidFill>
          </a:ln>
        </p:spPr>
        <p:txBody>
          <a:bodyPr vert="horz" wrap="square" lIns="0" tIns="147955" rIns="0" bIns="0" rtlCol="0" anchor="ctr">
            <a:spAutoFit/>
          </a:bodyPr>
          <a:lstStyle/>
          <a:p>
            <a:pPr marL="95250">
              <a:lnSpc>
                <a:spcPct val="100000"/>
              </a:lnSpc>
              <a:spcBef>
                <a:spcPts val="1165"/>
              </a:spcBef>
            </a:pP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キープ行動のよくある失敗</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b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「確認する」という事に意識を取られ、</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失敗します</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・アクションする直前、</a:t>
            </a:r>
            <a:r>
              <a:rPr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アクションに意識が集中し</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失敗します</a:t>
            </a:r>
            <a:endParaRPr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9500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車線変更の本質</a:t>
            </a:r>
            <a:endParaRPr kumimoji="1" lang="ja-JP" altLang="en-US" dirty="0"/>
          </a:p>
        </p:txBody>
      </p:sp>
      <p:sp>
        <p:nvSpPr>
          <p:cNvPr id="5" name="四角形吹き出し 4"/>
          <p:cNvSpPr/>
          <p:nvPr/>
        </p:nvSpPr>
        <p:spPr>
          <a:xfrm>
            <a:off x="1104900" y="1707129"/>
            <a:ext cx="9980682" cy="914400"/>
          </a:xfrm>
          <a:prstGeom prst="wedgeRectCallout">
            <a:avLst>
              <a:gd name="adj1" fmla="val -38703"/>
              <a:gd name="adj2" fmla="val 34083"/>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「正しい距離感」＋「キープ行動の安定」</a:t>
            </a:r>
            <a:endPar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四角形吹き出し 5"/>
          <p:cNvSpPr/>
          <p:nvPr/>
        </p:nvSpPr>
        <p:spPr>
          <a:xfrm>
            <a:off x="1104900" y="3494224"/>
            <a:ext cx="9980682" cy="1003555"/>
          </a:xfrm>
          <a:prstGeom prst="wedgeRectCallout">
            <a:avLst>
              <a:gd name="adj1" fmla="val -38703"/>
              <a:gd name="adj2" fmla="val 34083"/>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視野の広さ、気持ちのゆとり、判断力の向上に繋がります。</a:t>
            </a:r>
            <a:endPar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右矢印 7"/>
          <p:cNvSpPr/>
          <p:nvPr/>
        </p:nvSpPr>
        <p:spPr>
          <a:xfrm rot="5400000">
            <a:off x="2256671" y="2669295"/>
            <a:ext cx="808742" cy="720588"/>
          </a:xfrm>
          <a:prstGeom prst="rightArrow">
            <a:avLst>
              <a:gd name="adj1" fmla="val 34169"/>
              <a:gd name="adj2" fmla="val 71108"/>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350"/>
          </a:p>
        </p:txBody>
      </p:sp>
      <p:sp>
        <p:nvSpPr>
          <p:cNvPr id="10" name="四角形吹き出し 9"/>
          <p:cNvSpPr/>
          <p:nvPr/>
        </p:nvSpPr>
        <p:spPr>
          <a:xfrm>
            <a:off x="1104901" y="4866968"/>
            <a:ext cx="9980682" cy="1307984"/>
          </a:xfrm>
          <a:prstGeom prst="wedgeRectCallout">
            <a:avLst>
              <a:gd name="adj1" fmla="val -38703"/>
              <a:gd name="adj2" fmla="val 34083"/>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「正しい判断力」は「車線変更そのもの」です</a:t>
            </a:r>
            <a:r>
              <a:rPr lang="en-US" altLang="ja-JP"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正しく判断が出来てしまえば、後は作業するだけです</a:t>
            </a:r>
            <a:endPar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5008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教育機関向けの文献 16 x 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11652_TF03431380_TF03431380" id="{53AE2843-20A4-4F11-87CA-F5797F128EB7}" vid="{5F0B0D40-104A-4E6E-8811-D26117E76E43}"/>
    </a:ext>
  </a:extLst>
</a:theme>
</file>

<file path=ppt/theme/theme2.xml><?xml version="1.0" encoding="utf-8"?>
<a:theme xmlns:a="http://schemas.openxmlformats.org/drawingml/2006/main" name="Office テーマ">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DDBB83-77C1-4099-A0AA-289882E745E2}">
  <ds:schemaRefs>
    <ds:schemaRef ds:uri="http://www.w3.org/XML/1998/namespace"/>
    <ds:schemaRef ds:uri="http://purl.org/dc/dcmitype/"/>
    <ds:schemaRef ds:uri="4873beb7-5857-4685-be1f-d57550cc96cc"/>
    <ds:schemaRef ds:uri="http://schemas.microsoft.com/office/2006/documentManagement/types"/>
    <ds:schemaRef ds:uri="http://schemas.openxmlformats.org/package/2006/metadata/core-properties"/>
    <ds:schemaRef ds:uri="http://purl.org/dc/terms/"/>
    <ds:schemaRef ds:uri="http://schemas.microsoft.com/office/2006/metadata/properties"/>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教育機関向けプレゼンテーション、ピンストライプとリボンのデザイン (ワイドスクリーン)</Template>
  <TotalTime>0</TotalTime>
  <Words>724</Words>
  <Application>Microsoft Office PowerPoint</Application>
  <PresentationFormat>ワイド画面</PresentationFormat>
  <Paragraphs>138</Paragraphs>
  <Slides>24</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24</vt:i4>
      </vt:variant>
    </vt:vector>
  </HeadingPairs>
  <TitlesOfParts>
    <vt:vector size="32" baseType="lpstr">
      <vt:lpstr>Meiryo UI</vt:lpstr>
      <vt:lpstr>Mgen+ 2cp light</vt:lpstr>
      <vt:lpstr>メイリオ</vt:lpstr>
      <vt:lpstr>Arial</vt:lpstr>
      <vt:lpstr>Euphemia</vt:lpstr>
      <vt:lpstr>Verdana</vt:lpstr>
      <vt:lpstr>Wingdings</vt:lpstr>
      <vt:lpstr>教育機関向けの文献 16 x 9</vt:lpstr>
      <vt:lpstr>車線変更</vt:lpstr>
      <vt:lpstr>ミラーの役割を理解しよう</vt:lpstr>
      <vt:lpstr>ミラー距離感の特性</vt:lpstr>
      <vt:lpstr>ミラー距離感のトレーニングＡ</vt:lpstr>
      <vt:lpstr>ミラー距離感のトレーニングＡ´ </vt:lpstr>
      <vt:lpstr>ミラー距離感のトレーニングＢ</vt:lpstr>
      <vt:lpstr>車線変更時の適切な距離感</vt:lpstr>
      <vt:lpstr>車線変更のポイント＠キープ行動</vt:lpstr>
      <vt:lpstr>車線変更の本質</vt:lpstr>
      <vt:lpstr>車線変更アクション（ハンドルの量）</vt:lpstr>
      <vt:lpstr>同速調整</vt:lpstr>
      <vt:lpstr>「抜かされ際」は最良のタイミング</vt:lpstr>
      <vt:lpstr>車線変更の手順</vt:lpstr>
      <vt:lpstr>実践トレーニングＡ</vt:lpstr>
      <vt:lpstr>実践トレーニングＢ</vt:lpstr>
      <vt:lpstr>実践トレーニングＣ</vt:lpstr>
      <vt:lpstr>停車車両・障害対処</vt:lpstr>
      <vt:lpstr>停車車両・障害対処</vt:lpstr>
      <vt:lpstr>障害対処時の距離感</vt:lpstr>
      <vt:lpstr>車半分の距離感</vt:lpstr>
      <vt:lpstr>相手の意識を読み取ろう</vt:lpstr>
      <vt:lpstr>車線変更～三車線での注意点～</vt:lpstr>
      <vt:lpstr>かんたん車線変更～左に車線変更～</vt:lpstr>
      <vt:lpstr>かんたん車線変更～右に車線変更～</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2017-04-11T07:57:49Z</dcterms:created>
  <dcterms:modified xsi:type="dcterms:W3CDTF">2018-08-21T00:24:27Z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